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3" r:id="rId1"/>
  </p:sldMasterIdLst>
  <p:notesMasterIdLst>
    <p:notesMasterId r:id="rId32"/>
  </p:notesMasterIdLst>
  <p:sldIdLst>
    <p:sldId id="256" r:id="rId2"/>
    <p:sldId id="264" r:id="rId3"/>
    <p:sldId id="266" r:id="rId4"/>
    <p:sldId id="267" r:id="rId5"/>
    <p:sldId id="270" r:id="rId6"/>
    <p:sldId id="277" r:id="rId7"/>
    <p:sldId id="272" r:id="rId8"/>
    <p:sldId id="278" r:id="rId9"/>
    <p:sldId id="279" r:id="rId10"/>
    <p:sldId id="280" r:id="rId11"/>
    <p:sldId id="261" r:id="rId12"/>
    <p:sldId id="271" r:id="rId13"/>
    <p:sldId id="269" r:id="rId14"/>
    <p:sldId id="273" r:id="rId15"/>
    <p:sldId id="274" r:id="rId16"/>
    <p:sldId id="275" r:id="rId17"/>
    <p:sldId id="265" r:id="rId18"/>
    <p:sldId id="276" r:id="rId19"/>
    <p:sldId id="282" r:id="rId20"/>
    <p:sldId id="283" r:id="rId21"/>
    <p:sldId id="262" r:id="rId22"/>
    <p:sldId id="284" r:id="rId23"/>
    <p:sldId id="257" r:id="rId24"/>
    <p:sldId id="259" r:id="rId25"/>
    <p:sldId id="285" r:id="rId26"/>
    <p:sldId id="260" r:id="rId27"/>
    <p:sldId id="286" r:id="rId28"/>
    <p:sldId id="263" r:id="rId29"/>
    <p:sldId id="258" r:id="rId30"/>
    <p:sldId id="287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7" autoAdjust="0"/>
    <p:restoredTop sz="70958" autoAdjust="0"/>
  </p:normalViewPr>
  <p:slideViewPr>
    <p:cSldViewPr snapToGrid="0">
      <p:cViewPr varScale="1">
        <p:scale>
          <a:sx n="106" d="100"/>
          <a:sy n="106" d="100"/>
        </p:scale>
        <p:origin x="68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ladislav Nedosekin" userId="aa766c5defb7f777" providerId="LiveId" clId="{EE7DF105-9746-474C-8F55-ED131BE1B36B}"/>
    <pc:docChg chg="undo custSel addSld delSld modSld sldOrd modMainMaster">
      <pc:chgData name="Vladislav Nedosekin" userId="aa766c5defb7f777" providerId="LiveId" clId="{EE7DF105-9746-474C-8F55-ED131BE1B36B}" dt="2019-09-24T20:59:28.161" v="3360" actId="1076"/>
      <pc:docMkLst>
        <pc:docMk/>
      </pc:docMkLst>
      <pc:sldChg chg="addSp modSp">
        <pc:chgData name="Vladislav Nedosekin" userId="aa766c5defb7f777" providerId="LiveId" clId="{EE7DF105-9746-474C-8F55-ED131BE1B36B}" dt="2019-09-22T09:30:01.881" v="2734"/>
        <pc:sldMkLst>
          <pc:docMk/>
          <pc:sldMk cId="3564220907" sldId="256"/>
        </pc:sldMkLst>
        <pc:spChg chg="mod">
          <ac:chgData name="Vladislav Nedosekin" userId="aa766c5defb7f777" providerId="LiveId" clId="{EE7DF105-9746-474C-8F55-ED131BE1B36B}" dt="2019-09-08T09:07:17.006" v="134" actId="20577"/>
          <ac:spMkLst>
            <pc:docMk/>
            <pc:sldMk cId="3564220907" sldId="256"/>
            <ac:spMk id="2" creationId="{604D49C3-BA4A-4B3F-A6DF-D32F90A90882}"/>
          </ac:spMkLst>
        </pc:spChg>
        <pc:spChg chg="mod">
          <ac:chgData name="Vladislav Nedosekin" userId="aa766c5defb7f777" providerId="LiveId" clId="{EE7DF105-9746-474C-8F55-ED131BE1B36B}" dt="2019-09-08T09:07:20.836" v="135" actId="14100"/>
          <ac:spMkLst>
            <pc:docMk/>
            <pc:sldMk cId="3564220907" sldId="256"/>
            <ac:spMk id="3" creationId="{52A950E8-EA42-4A00-B45B-66DB004EB3DB}"/>
          </ac:spMkLst>
        </pc:spChg>
        <pc:picChg chg="add">
          <ac:chgData name="Vladislav Nedosekin" userId="aa766c5defb7f777" providerId="LiveId" clId="{EE7DF105-9746-474C-8F55-ED131BE1B36B}" dt="2019-09-22T09:30:01.881" v="2734"/>
          <ac:picMkLst>
            <pc:docMk/>
            <pc:sldMk cId="3564220907" sldId="256"/>
            <ac:picMk id="4" creationId="{09D928FD-4664-496F-B35A-90A79EC9C195}"/>
          </ac:picMkLst>
        </pc:picChg>
        <pc:picChg chg="add">
          <ac:chgData name="Vladislav Nedosekin" userId="aa766c5defb7f777" providerId="LiveId" clId="{EE7DF105-9746-474C-8F55-ED131BE1B36B}" dt="2019-09-22T09:30:01.881" v="2734"/>
          <ac:picMkLst>
            <pc:docMk/>
            <pc:sldMk cId="3564220907" sldId="256"/>
            <ac:picMk id="5" creationId="{9CCF66E3-CF35-4AB4-A053-3806A27F4C63}"/>
          </ac:picMkLst>
        </pc:picChg>
        <pc:picChg chg="add">
          <ac:chgData name="Vladislav Nedosekin" userId="aa766c5defb7f777" providerId="LiveId" clId="{EE7DF105-9746-474C-8F55-ED131BE1B36B}" dt="2019-09-22T09:30:01.881" v="2734"/>
          <ac:picMkLst>
            <pc:docMk/>
            <pc:sldMk cId="3564220907" sldId="256"/>
            <ac:picMk id="6" creationId="{9CF005C4-DA61-45AB-B0E0-9B9102EC58B5}"/>
          </ac:picMkLst>
        </pc:picChg>
      </pc:sldChg>
      <pc:sldChg chg="addSp delSp modSp ord">
        <pc:chgData name="Vladislav Nedosekin" userId="aa766c5defb7f777" providerId="LiveId" clId="{EE7DF105-9746-474C-8F55-ED131BE1B36B}" dt="2019-09-23T21:28:44.982" v="3298" actId="1076"/>
        <pc:sldMkLst>
          <pc:docMk/>
          <pc:sldMk cId="3174109429" sldId="257"/>
        </pc:sldMkLst>
        <pc:spChg chg="del">
          <ac:chgData name="Vladislav Nedosekin" userId="aa766c5defb7f777" providerId="LiveId" clId="{EE7DF105-9746-474C-8F55-ED131BE1B36B}" dt="2019-09-23T21:09:43.877" v="3221"/>
          <ac:spMkLst>
            <pc:docMk/>
            <pc:sldMk cId="3174109429" sldId="257"/>
            <ac:spMk id="3" creationId="{271F477C-70C6-4731-AAF4-95AD7ADABCCA}"/>
          </ac:spMkLst>
        </pc:spChg>
        <pc:picChg chg="add mod">
          <ac:chgData name="Vladislav Nedosekin" userId="aa766c5defb7f777" providerId="LiveId" clId="{EE7DF105-9746-474C-8F55-ED131BE1B36B}" dt="2019-09-23T21:25:20.602" v="3261" actId="1076"/>
          <ac:picMkLst>
            <pc:docMk/>
            <pc:sldMk cId="3174109429" sldId="257"/>
            <ac:picMk id="5" creationId="{8F9DA6C5-D4A1-4B48-9B96-B0E0DB4FCF37}"/>
          </ac:picMkLst>
        </pc:picChg>
        <pc:picChg chg="add del mod">
          <ac:chgData name="Vladislav Nedosekin" userId="aa766c5defb7f777" providerId="LiveId" clId="{EE7DF105-9746-474C-8F55-ED131BE1B36B}" dt="2019-09-23T21:25:16.072" v="3260" actId="478"/>
          <ac:picMkLst>
            <pc:docMk/>
            <pc:sldMk cId="3174109429" sldId="257"/>
            <ac:picMk id="7" creationId="{E3539C38-56B4-4C6D-91E0-CD23A865072C}"/>
          </ac:picMkLst>
        </pc:picChg>
        <pc:picChg chg="add mod">
          <ac:chgData name="Vladislav Nedosekin" userId="aa766c5defb7f777" providerId="LiveId" clId="{EE7DF105-9746-474C-8F55-ED131BE1B36B}" dt="2019-09-23T21:28:13.853" v="3286" actId="1076"/>
          <ac:picMkLst>
            <pc:docMk/>
            <pc:sldMk cId="3174109429" sldId="257"/>
            <ac:picMk id="9" creationId="{7FF953E7-C760-44EA-990E-2FBAE752778B}"/>
          </ac:picMkLst>
        </pc:picChg>
        <pc:picChg chg="add mod">
          <ac:chgData name="Vladislav Nedosekin" userId="aa766c5defb7f777" providerId="LiveId" clId="{EE7DF105-9746-474C-8F55-ED131BE1B36B}" dt="2019-09-23T21:28:40.212" v="3296" actId="1076"/>
          <ac:picMkLst>
            <pc:docMk/>
            <pc:sldMk cId="3174109429" sldId="257"/>
            <ac:picMk id="11" creationId="{92581FCD-789D-4F1C-8623-3C979608FDF6}"/>
          </ac:picMkLst>
        </pc:picChg>
        <pc:picChg chg="add mod">
          <ac:chgData name="Vladislav Nedosekin" userId="aa766c5defb7f777" providerId="LiveId" clId="{EE7DF105-9746-474C-8F55-ED131BE1B36B}" dt="2019-09-23T21:28:37.194" v="3295" actId="1076"/>
          <ac:picMkLst>
            <pc:docMk/>
            <pc:sldMk cId="3174109429" sldId="257"/>
            <ac:picMk id="13" creationId="{9A8DDF35-E467-41CE-97D1-C52381395BAB}"/>
          </ac:picMkLst>
        </pc:picChg>
        <pc:picChg chg="add mod">
          <ac:chgData name="Vladislav Nedosekin" userId="aa766c5defb7f777" providerId="LiveId" clId="{EE7DF105-9746-474C-8F55-ED131BE1B36B}" dt="2019-09-23T21:28:44.982" v="3298" actId="1076"/>
          <ac:picMkLst>
            <pc:docMk/>
            <pc:sldMk cId="3174109429" sldId="257"/>
            <ac:picMk id="15" creationId="{FE9F7231-524E-4ED8-B38D-2AD4E0A86ADD}"/>
          </ac:picMkLst>
        </pc:picChg>
        <pc:picChg chg="add mod">
          <ac:chgData name="Vladislav Nedosekin" userId="aa766c5defb7f777" providerId="LiveId" clId="{EE7DF105-9746-474C-8F55-ED131BE1B36B}" dt="2019-09-23T21:28:42.608" v="3297" actId="1076"/>
          <ac:picMkLst>
            <pc:docMk/>
            <pc:sldMk cId="3174109429" sldId="257"/>
            <ac:picMk id="17" creationId="{DD8B0830-47B3-4951-8FA7-89A3AE4B947D}"/>
          </ac:picMkLst>
        </pc:picChg>
        <pc:picChg chg="add mod">
          <ac:chgData name="Vladislav Nedosekin" userId="aa766c5defb7f777" providerId="LiveId" clId="{EE7DF105-9746-474C-8F55-ED131BE1B36B}" dt="2019-09-23T21:28:35.483" v="3294" actId="1076"/>
          <ac:picMkLst>
            <pc:docMk/>
            <pc:sldMk cId="3174109429" sldId="257"/>
            <ac:picMk id="19" creationId="{BC285D5C-8D2C-4377-BDAC-11787BC9E710}"/>
          </ac:picMkLst>
        </pc:picChg>
      </pc:sldChg>
      <pc:sldChg chg="modSp">
        <pc:chgData name="Vladislav Nedosekin" userId="aa766c5defb7f777" providerId="LiveId" clId="{EE7DF105-9746-474C-8F55-ED131BE1B36B}" dt="2019-09-21T17:09:06.779" v="2421" actId="1076"/>
        <pc:sldMkLst>
          <pc:docMk/>
          <pc:sldMk cId="2307965098" sldId="258"/>
        </pc:sldMkLst>
        <pc:spChg chg="mod">
          <ac:chgData name="Vladislav Nedosekin" userId="aa766c5defb7f777" providerId="LiveId" clId="{EE7DF105-9746-474C-8F55-ED131BE1B36B}" dt="2019-09-21T17:09:06.779" v="2421" actId="1076"/>
          <ac:spMkLst>
            <pc:docMk/>
            <pc:sldMk cId="2307965098" sldId="258"/>
            <ac:spMk id="2" creationId="{406CFFEF-E1CB-43AD-BA85-62101757941F}"/>
          </ac:spMkLst>
        </pc:spChg>
        <pc:spChg chg="mod">
          <ac:chgData name="Vladislav Nedosekin" userId="aa766c5defb7f777" providerId="LiveId" clId="{EE7DF105-9746-474C-8F55-ED131BE1B36B}" dt="2019-09-17T12:54:31.213" v="1575"/>
          <ac:spMkLst>
            <pc:docMk/>
            <pc:sldMk cId="2307965098" sldId="258"/>
            <ac:spMk id="3" creationId="{514AE8F2-953B-4B5F-863B-E17BCF632BB2}"/>
          </ac:spMkLst>
        </pc:spChg>
      </pc:sldChg>
      <pc:sldChg chg="modSp ord">
        <pc:chgData name="Vladislav Nedosekin" userId="aa766c5defb7f777" providerId="LiveId" clId="{EE7DF105-9746-474C-8F55-ED131BE1B36B}" dt="2019-09-21T17:05:48.246" v="2410" actId="1076"/>
        <pc:sldMkLst>
          <pc:docMk/>
          <pc:sldMk cId="225128175" sldId="259"/>
        </pc:sldMkLst>
        <pc:spChg chg="mod">
          <ac:chgData name="Vladislav Nedosekin" userId="aa766c5defb7f777" providerId="LiveId" clId="{EE7DF105-9746-474C-8F55-ED131BE1B36B}" dt="2019-09-08T09:57:31.282" v="1364" actId="1076"/>
          <ac:spMkLst>
            <pc:docMk/>
            <pc:sldMk cId="225128175" sldId="259"/>
            <ac:spMk id="2" creationId="{7B9E0BA2-72DD-497C-B057-4426F5BC181F}"/>
          </ac:spMkLst>
        </pc:spChg>
        <pc:picChg chg="mod">
          <ac:chgData name="Vladislav Nedosekin" userId="aa766c5defb7f777" providerId="LiveId" clId="{EE7DF105-9746-474C-8F55-ED131BE1B36B}" dt="2019-09-21T17:05:44.953" v="2409" actId="14100"/>
          <ac:picMkLst>
            <pc:docMk/>
            <pc:sldMk cId="225128175" sldId="259"/>
            <ac:picMk id="4" creationId="{4671C0E5-2ABF-4D41-AA5E-FBFC4A7B04D8}"/>
          </ac:picMkLst>
        </pc:picChg>
        <pc:picChg chg="mod">
          <ac:chgData name="Vladislav Nedosekin" userId="aa766c5defb7f777" providerId="LiveId" clId="{EE7DF105-9746-474C-8F55-ED131BE1B36B}" dt="2019-09-21T17:05:48.246" v="2410" actId="1076"/>
          <ac:picMkLst>
            <pc:docMk/>
            <pc:sldMk cId="225128175" sldId="259"/>
            <ac:picMk id="5" creationId="{A4A848AB-88EC-4AF2-9F9A-2B69253E7E2D}"/>
          </ac:picMkLst>
        </pc:picChg>
        <pc:picChg chg="mod">
          <ac:chgData name="Vladislav Nedosekin" userId="aa766c5defb7f777" providerId="LiveId" clId="{EE7DF105-9746-474C-8F55-ED131BE1B36B}" dt="2019-09-21T17:05:31.391" v="2406" actId="1076"/>
          <ac:picMkLst>
            <pc:docMk/>
            <pc:sldMk cId="225128175" sldId="259"/>
            <ac:picMk id="6" creationId="{0DF1D5F8-44FD-470B-8B4A-8314E5F584BD}"/>
          </ac:picMkLst>
        </pc:picChg>
      </pc:sldChg>
      <pc:sldChg chg="addSp modSp">
        <pc:chgData name="Vladislav Nedosekin" userId="aa766c5defb7f777" providerId="LiveId" clId="{EE7DF105-9746-474C-8F55-ED131BE1B36B}" dt="2019-09-23T21:34:17.580" v="3338" actId="1076"/>
        <pc:sldMkLst>
          <pc:docMk/>
          <pc:sldMk cId="79032164" sldId="260"/>
        </pc:sldMkLst>
        <pc:spChg chg="mod">
          <ac:chgData name="Vladislav Nedosekin" userId="aa766c5defb7f777" providerId="LiveId" clId="{EE7DF105-9746-474C-8F55-ED131BE1B36B}" dt="2019-09-17T16:41:55.217" v="2272" actId="1076"/>
          <ac:spMkLst>
            <pc:docMk/>
            <pc:sldMk cId="79032164" sldId="260"/>
            <ac:spMk id="2" creationId="{7B9E0BA2-72DD-497C-B057-4426F5BC181F}"/>
          </ac:spMkLst>
        </pc:spChg>
        <pc:picChg chg="add mod">
          <ac:chgData name="Vladislav Nedosekin" userId="aa766c5defb7f777" providerId="LiveId" clId="{EE7DF105-9746-474C-8F55-ED131BE1B36B}" dt="2019-09-23T21:34:17.580" v="3338" actId="1076"/>
          <ac:picMkLst>
            <pc:docMk/>
            <pc:sldMk cId="79032164" sldId="260"/>
            <ac:picMk id="4" creationId="{A37F1C47-CF2B-4D83-8EBE-3EAC97541543}"/>
          </ac:picMkLst>
        </pc:picChg>
        <pc:picChg chg="mod">
          <ac:chgData name="Vladislav Nedosekin" userId="aa766c5defb7f777" providerId="LiveId" clId="{EE7DF105-9746-474C-8F55-ED131BE1B36B}" dt="2019-09-23T21:34:03.495" v="3336" actId="1076"/>
          <ac:picMkLst>
            <pc:docMk/>
            <pc:sldMk cId="79032164" sldId="260"/>
            <ac:picMk id="8" creationId="{C6CBCA8D-5F8B-4D0E-B086-B173E72A1062}"/>
          </ac:picMkLst>
        </pc:picChg>
        <pc:picChg chg="mod modCrop">
          <ac:chgData name="Vladislav Nedosekin" userId="aa766c5defb7f777" providerId="LiveId" clId="{EE7DF105-9746-474C-8F55-ED131BE1B36B}" dt="2019-09-23T21:33:57.007" v="3334" actId="732"/>
          <ac:picMkLst>
            <pc:docMk/>
            <pc:sldMk cId="79032164" sldId="260"/>
            <ac:picMk id="9" creationId="{89968D1B-D8A3-491F-B59B-E57134D7F568}"/>
          </ac:picMkLst>
        </pc:picChg>
      </pc:sldChg>
      <pc:sldChg chg="addSp delSp modSp ord">
        <pc:chgData name="Vladislav Nedosekin" userId="aa766c5defb7f777" providerId="LiveId" clId="{EE7DF105-9746-474C-8F55-ED131BE1B36B}" dt="2019-09-17T08:40:40.538" v="1469" actId="1076"/>
        <pc:sldMkLst>
          <pc:docMk/>
          <pc:sldMk cId="1585033202" sldId="261"/>
        </pc:sldMkLst>
        <pc:spChg chg="mod">
          <ac:chgData name="Vladislav Nedosekin" userId="aa766c5defb7f777" providerId="LiveId" clId="{EE7DF105-9746-474C-8F55-ED131BE1B36B}" dt="2019-09-17T08:40:25.136" v="1466" actId="20577"/>
          <ac:spMkLst>
            <pc:docMk/>
            <pc:sldMk cId="1585033202" sldId="261"/>
            <ac:spMk id="2" creationId="{3419E71D-1D9B-49B5-AABB-61E7C2868DCE}"/>
          </ac:spMkLst>
        </pc:spChg>
        <pc:picChg chg="mod">
          <ac:chgData name="Vladislav Nedosekin" userId="aa766c5defb7f777" providerId="LiveId" clId="{EE7DF105-9746-474C-8F55-ED131BE1B36B}" dt="2019-09-08T09:56:26.585" v="1330" actId="1076"/>
          <ac:picMkLst>
            <pc:docMk/>
            <pc:sldMk cId="1585033202" sldId="261"/>
            <ac:picMk id="6" creationId="{013AA23A-DE3A-4FAA-9FC3-A3F2634D3CB2}"/>
          </ac:picMkLst>
        </pc:picChg>
        <pc:picChg chg="mod">
          <ac:chgData name="Vladislav Nedosekin" userId="aa766c5defb7f777" providerId="LiveId" clId="{EE7DF105-9746-474C-8F55-ED131BE1B36B}" dt="2019-09-08T09:56:44.591" v="1336" actId="1076"/>
          <ac:picMkLst>
            <pc:docMk/>
            <pc:sldMk cId="1585033202" sldId="261"/>
            <ac:picMk id="7" creationId="{38785AE1-CDC9-49FC-A32B-B4F9DF62F6F5}"/>
          </ac:picMkLst>
        </pc:picChg>
        <pc:picChg chg="del mod">
          <ac:chgData name="Vladislav Nedosekin" userId="aa766c5defb7f777" providerId="LiveId" clId="{EE7DF105-9746-474C-8F55-ED131BE1B36B}" dt="2019-09-08T09:56:00.908" v="1324" actId="478"/>
          <ac:picMkLst>
            <pc:docMk/>
            <pc:sldMk cId="1585033202" sldId="261"/>
            <ac:picMk id="8" creationId="{150436F9-B96D-40A2-9E59-A50516625646}"/>
          </ac:picMkLst>
        </pc:picChg>
        <pc:picChg chg="add mod">
          <ac:chgData name="Vladislav Nedosekin" userId="aa766c5defb7f777" providerId="LiveId" clId="{EE7DF105-9746-474C-8F55-ED131BE1B36B}" dt="2019-09-17T08:40:40.538" v="1469" actId="1076"/>
          <ac:picMkLst>
            <pc:docMk/>
            <pc:sldMk cId="1585033202" sldId="261"/>
            <ac:picMk id="4098" creationId="{EF952B03-316C-459E-A329-D7AE3AA59515}"/>
          </ac:picMkLst>
        </pc:picChg>
      </pc:sldChg>
      <pc:sldChg chg="addSp delSp modSp add modAnim modNotesTx">
        <pc:chgData name="Vladislav Nedosekin" userId="aa766c5defb7f777" providerId="LiveId" clId="{EE7DF105-9746-474C-8F55-ED131BE1B36B}" dt="2019-09-23T20:31:24.074" v="3179"/>
        <pc:sldMkLst>
          <pc:docMk/>
          <pc:sldMk cId="1265607074" sldId="262"/>
        </pc:sldMkLst>
        <pc:spChg chg="mod">
          <ac:chgData name="Vladislav Nedosekin" userId="aa766c5defb7f777" providerId="LiveId" clId="{EE7DF105-9746-474C-8F55-ED131BE1B36B}" dt="2019-09-22T09:43:26.605" v="2924" actId="20577"/>
          <ac:spMkLst>
            <pc:docMk/>
            <pc:sldMk cId="1265607074" sldId="262"/>
            <ac:spMk id="2" creationId="{FA556FBC-AA12-416A-9D2A-ED96878455D3}"/>
          </ac:spMkLst>
        </pc:spChg>
        <pc:spChg chg="del">
          <ac:chgData name="Vladislav Nedosekin" userId="aa766c5defb7f777" providerId="LiveId" clId="{EE7DF105-9746-474C-8F55-ED131BE1B36B}" dt="2019-09-04T11:10:59.164" v="1"/>
          <ac:spMkLst>
            <pc:docMk/>
            <pc:sldMk cId="1265607074" sldId="262"/>
            <ac:spMk id="3" creationId="{7D318CC3-6BCE-4B1E-BA99-1D4D4D0E4F4E}"/>
          </ac:spMkLst>
        </pc:spChg>
        <pc:picChg chg="add mod">
          <ac:chgData name="Vladislav Nedosekin" userId="aa766c5defb7f777" providerId="LiveId" clId="{EE7DF105-9746-474C-8F55-ED131BE1B36B}" dt="2019-09-23T20:30:37.645" v="3166" actId="1076"/>
          <ac:picMkLst>
            <pc:docMk/>
            <pc:sldMk cId="1265607074" sldId="262"/>
            <ac:picMk id="4" creationId="{0B3F6C6E-42C4-49A4-A93F-B5F1F6F6CFD3}"/>
          </ac:picMkLst>
        </pc:picChg>
        <pc:picChg chg="add mod">
          <ac:chgData name="Vladislav Nedosekin" userId="aa766c5defb7f777" providerId="LiveId" clId="{EE7DF105-9746-474C-8F55-ED131BE1B36B}" dt="2019-09-23T20:31:10.835" v="3175" actId="1076"/>
          <ac:picMkLst>
            <pc:docMk/>
            <pc:sldMk cId="1265607074" sldId="262"/>
            <ac:picMk id="5" creationId="{99E2CA95-4DAB-4604-9AC7-99159248F3CF}"/>
          </ac:picMkLst>
        </pc:picChg>
        <pc:picChg chg="add mod">
          <ac:chgData name="Vladislav Nedosekin" userId="aa766c5defb7f777" providerId="LiveId" clId="{EE7DF105-9746-474C-8F55-ED131BE1B36B}" dt="2019-09-23T20:31:14.133" v="3176" actId="1076"/>
          <ac:picMkLst>
            <pc:docMk/>
            <pc:sldMk cId="1265607074" sldId="262"/>
            <ac:picMk id="7" creationId="{E1619FC9-B28B-402B-8108-1921F2512D78}"/>
          </ac:picMkLst>
        </pc:picChg>
        <pc:picChg chg="add mod">
          <ac:chgData name="Vladislav Nedosekin" userId="aa766c5defb7f777" providerId="LiveId" clId="{EE7DF105-9746-474C-8F55-ED131BE1B36B}" dt="2019-09-23T20:31:17.409" v="3177" actId="1076"/>
          <ac:picMkLst>
            <pc:docMk/>
            <pc:sldMk cId="1265607074" sldId="262"/>
            <ac:picMk id="9" creationId="{5AFAC21D-B43E-4711-A4A5-BA15EF0AC1B5}"/>
          </ac:picMkLst>
        </pc:picChg>
      </pc:sldChg>
      <pc:sldChg chg="modSp add modNotesTx">
        <pc:chgData name="Vladislav Nedosekin" userId="aa766c5defb7f777" providerId="LiveId" clId="{EE7DF105-9746-474C-8F55-ED131BE1B36B}" dt="2019-09-21T17:09:00.250" v="2420" actId="1076"/>
        <pc:sldMkLst>
          <pc:docMk/>
          <pc:sldMk cId="1734598356" sldId="263"/>
        </pc:sldMkLst>
        <pc:spChg chg="mod">
          <ac:chgData name="Vladislav Nedosekin" userId="aa766c5defb7f777" providerId="LiveId" clId="{EE7DF105-9746-474C-8F55-ED131BE1B36B}" dt="2019-09-21T17:09:00.250" v="2420" actId="1076"/>
          <ac:spMkLst>
            <pc:docMk/>
            <pc:sldMk cId="1734598356" sldId="263"/>
            <ac:spMk id="2" creationId="{FA1916C1-5BFC-48A7-977F-D0824FD94A2C}"/>
          </ac:spMkLst>
        </pc:spChg>
        <pc:spChg chg="mod">
          <ac:chgData name="Vladislav Nedosekin" userId="aa766c5defb7f777" providerId="LiveId" clId="{EE7DF105-9746-474C-8F55-ED131BE1B36B}" dt="2019-09-17T12:25:28.834" v="1497" actId="20577"/>
          <ac:spMkLst>
            <pc:docMk/>
            <pc:sldMk cId="1734598356" sldId="263"/>
            <ac:spMk id="3" creationId="{2722856A-59E7-42B9-8E0C-40E5616D608B}"/>
          </ac:spMkLst>
        </pc:spChg>
      </pc:sldChg>
      <pc:sldChg chg="addSp delSp modSp add setBg">
        <pc:chgData name="Vladislav Nedosekin" userId="aa766c5defb7f777" providerId="LiveId" clId="{EE7DF105-9746-474C-8F55-ED131BE1B36B}" dt="2019-09-08T09:57:17.260" v="1363" actId="1076"/>
        <pc:sldMkLst>
          <pc:docMk/>
          <pc:sldMk cId="2136088338" sldId="264"/>
        </pc:sldMkLst>
        <pc:spChg chg="mod">
          <ac:chgData name="Vladislav Nedosekin" userId="aa766c5defb7f777" providerId="LiveId" clId="{EE7DF105-9746-474C-8F55-ED131BE1B36B}" dt="2019-09-08T09:57:17.260" v="1363" actId="1076"/>
          <ac:spMkLst>
            <pc:docMk/>
            <pc:sldMk cId="2136088338" sldId="264"/>
            <ac:spMk id="2" creationId="{F2B8AD55-BD98-491F-A4E3-90C9AB9ABD18}"/>
          </ac:spMkLst>
        </pc:spChg>
        <pc:spChg chg="del mod">
          <ac:chgData name="Vladislav Nedosekin" userId="aa766c5defb7f777" providerId="LiveId" clId="{EE7DF105-9746-474C-8F55-ED131BE1B36B}" dt="2019-09-08T09:14:03.842" v="151"/>
          <ac:spMkLst>
            <pc:docMk/>
            <pc:sldMk cId="2136088338" sldId="264"/>
            <ac:spMk id="3" creationId="{5A8F3652-B4FC-491F-B043-D4736CD22A1A}"/>
          </ac:spMkLst>
        </pc:spChg>
        <pc:spChg chg="add mod">
          <ac:chgData name="Vladislav Nedosekin" userId="aa766c5defb7f777" providerId="LiveId" clId="{EE7DF105-9746-474C-8F55-ED131BE1B36B}" dt="2019-09-08T09:19:01.958" v="238" actId="1076"/>
          <ac:spMkLst>
            <pc:docMk/>
            <pc:sldMk cId="2136088338" sldId="264"/>
            <ac:spMk id="4" creationId="{2720EB44-0ED9-4526-9BDD-3073212BD117}"/>
          </ac:spMkLst>
        </pc:spChg>
        <pc:spChg chg="add mod">
          <ac:chgData name="Vladislav Nedosekin" userId="aa766c5defb7f777" providerId="LiveId" clId="{EE7DF105-9746-474C-8F55-ED131BE1B36B}" dt="2019-09-08T09:18:39.505" v="232" actId="1076"/>
          <ac:spMkLst>
            <pc:docMk/>
            <pc:sldMk cId="2136088338" sldId="264"/>
            <ac:spMk id="5" creationId="{0DE8FC6F-EC76-4049-8623-AE9607BDAA45}"/>
          </ac:spMkLst>
        </pc:spChg>
        <pc:spChg chg="add mod">
          <ac:chgData name="Vladislav Nedosekin" userId="aa766c5defb7f777" providerId="LiveId" clId="{EE7DF105-9746-474C-8F55-ED131BE1B36B}" dt="2019-09-08T09:20:48.761" v="260"/>
          <ac:spMkLst>
            <pc:docMk/>
            <pc:sldMk cId="2136088338" sldId="264"/>
            <ac:spMk id="6" creationId="{B437C11E-C49E-4355-A36C-93C768005402}"/>
          </ac:spMkLst>
        </pc:spChg>
        <pc:picChg chg="add mod">
          <ac:chgData name="Vladislav Nedosekin" userId="aa766c5defb7f777" providerId="LiveId" clId="{EE7DF105-9746-474C-8F55-ED131BE1B36B}" dt="2019-09-08T09:18:54.636" v="236" actId="1076"/>
          <ac:picMkLst>
            <pc:docMk/>
            <pc:sldMk cId="2136088338" sldId="264"/>
            <ac:picMk id="1026" creationId="{6381FDC1-12F4-459D-827D-AC9F16A377DE}"/>
          </ac:picMkLst>
        </pc:picChg>
        <pc:picChg chg="add del">
          <ac:chgData name="Vladislav Nedosekin" userId="aa766c5defb7f777" providerId="LiveId" clId="{EE7DF105-9746-474C-8F55-ED131BE1B36B}" dt="2019-09-08T09:14:43.207" v="165" actId="478"/>
          <ac:picMkLst>
            <pc:docMk/>
            <pc:sldMk cId="2136088338" sldId="264"/>
            <ac:picMk id="1028" creationId="{351CF6DF-321C-4B03-9566-238FE6FBA823}"/>
          </ac:picMkLst>
        </pc:picChg>
      </pc:sldChg>
      <pc:sldChg chg="addSp delSp modSp add ord">
        <pc:chgData name="Vladislav Nedosekin" userId="aa766c5defb7f777" providerId="LiveId" clId="{EE7DF105-9746-474C-8F55-ED131BE1B36B}" dt="2019-09-17T16:42:09.913" v="2273" actId="313"/>
        <pc:sldMkLst>
          <pc:docMk/>
          <pc:sldMk cId="3903916106" sldId="265"/>
        </pc:sldMkLst>
        <pc:spChg chg="mod">
          <ac:chgData name="Vladislav Nedosekin" userId="aa766c5defb7f777" providerId="LiveId" clId="{EE7DF105-9746-474C-8F55-ED131BE1B36B}" dt="2019-09-17T16:42:09.913" v="2273" actId="313"/>
          <ac:spMkLst>
            <pc:docMk/>
            <pc:sldMk cId="3903916106" sldId="265"/>
            <ac:spMk id="2" creationId="{D6E83376-B9B7-4EF4-9234-B6947629678E}"/>
          </ac:spMkLst>
        </pc:spChg>
        <pc:spChg chg="del">
          <ac:chgData name="Vladislav Nedosekin" userId="aa766c5defb7f777" providerId="LiveId" clId="{EE7DF105-9746-474C-8F55-ED131BE1B36B}" dt="2019-09-05T10:04:34.003" v="119"/>
          <ac:spMkLst>
            <pc:docMk/>
            <pc:sldMk cId="3903916106" sldId="265"/>
            <ac:spMk id="3" creationId="{A6F1A85C-271F-48CE-A416-E7A0A26F8EAA}"/>
          </ac:spMkLst>
        </pc:spChg>
        <pc:spChg chg="add mod">
          <ac:chgData name="Vladislav Nedosekin" userId="aa766c5defb7f777" providerId="LiveId" clId="{EE7DF105-9746-474C-8F55-ED131BE1B36B}" dt="2019-09-17T16:41:03.200" v="2267" actId="478"/>
          <ac:spMkLst>
            <pc:docMk/>
            <pc:sldMk cId="3903916106" sldId="265"/>
            <ac:spMk id="5" creationId="{EF597208-6864-46AA-844E-BDCCB8FD6C8B}"/>
          </ac:spMkLst>
        </pc:spChg>
        <pc:picChg chg="add del mod">
          <ac:chgData name="Vladislav Nedosekin" userId="aa766c5defb7f777" providerId="LiveId" clId="{EE7DF105-9746-474C-8F55-ED131BE1B36B}" dt="2019-09-17T16:41:03.200" v="2267" actId="478"/>
          <ac:picMkLst>
            <pc:docMk/>
            <pc:sldMk cId="3903916106" sldId="265"/>
            <ac:picMk id="4" creationId="{2A65775A-8140-4165-B3FD-8CE7A55842A1}"/>
          </ac:picMkLst>
        </pc:picChg>
        <pc:picChg chg="add del">
          <ac:chgData name="Vladislav Nedosekin" userId="aa766c5defb7f777" providerId="LiveId" clId="{EE7DF105-9746-474C-8F55-ED131BE1B36B}" dt="2019-09-05T10:05:28.869" v="122"/>
          <ac:picMkLst>
            <pc:docMk/>
            <pc:sldMk cId="3903916106" sldId="265"/>
            <ac:picMk id="5" creationId="{35592BF9-203B-415B-8BD2-91D5E59E33C3}"/>
          </ac:picMkLst>
        </pc:picChg>
        <pc:picChg chg="add mod">
          <ac:chgData name="Vladislav Nedosekin" userId="aa766c5defb7f777" providerId="LiveId" clId="{EE7DF105-9746-474C-8F55-ED131BE1B36B}" dt="2019-09-17T16:40:15.723" v="2264" actId="14100"/>
          <ac:picMkLst>
            <pc:docMk/>
            <pc:sldMk cId="3903916106" sldId="265"/>
            <ac:picMk id="6" creationId="{1EB69DD4-327D-4968-BD2D-50E03BDDEF0F}"/>
          </ac:picMkLst>
        </pc:picChg>
        <pc:picChg chg="add mod">
          <ac:chgData name="Vladislav Nedosekin" userId="aa766c5defb7f777" providerId="LiveId" clId="{EE7DF105-9746-474C-8F55-ED131BE1B36B}" dt="2019-09-17T16:41:11.650" v="2270" actId="14100"/>
          <ac:picMkLst>
            <pc:docMk/>
            <pc:sldMk cId="3903916106" sldId="265"/>
            <ac:picMk id="7170" creationId="{09F3C7BA-CF31-4CDD-9E54-670B6E9EF136}"/>
          </ac:picMkLst>
        </pc:picChg>
      </pc:sldChg>
      <pc:sldChg chg="addSp delSp modSp add modNotesTx">
        <pc:chgData name="Vladislav Nedosekin" userId="aa766c5defb7f777" providerId="LiveId" clId="{EE7DF105-9746-474C-8F55-ED131BE1B36B}" dt="2019-09-22T09:31:29.641" v="2886" actId="20577"/>
        <pc:sldMkLst>
          <pc:docMk/>
          <pc:sldMk cId="4058592190" sldId="266"/>
        </pc:sldMkLst>
        <pc:spChg chg="mod">
          <ac:chgData name="Vladislav Nedosekin" userId="aa766c5defb7f777" providerId="LiveId" clId="{EE7DF105-9746-474C-8F55-ED131BE1B36B}" dt="2019-09-08T09:57:10.289" v="1362" actId="1076"/>
          <ac:spMkLst>
            <pc:docMk/>
            <pc:sldMk cId="4058592190" sldId="266"/>
            <ac:spMk id="2" creationId="{B0C0DF75-3FB3-4B87-B16F-DC3EDD3CA0F6}"/>
          </ac:spMkLst>
        </pc:spChg>
        <pc:spChg chg="del">
          <ac:chgData name="Vladislav Nedosekin" userId="aa766c5defb7f777" providerId="LiveId" clId="{EE7DF105-9746-474C-8F55-ED131BE1B36B}" dt="2019-09-08T09:22:32.045" v="264"/>
          <ac:spMkLst>
            <pc:docMk/>
            <pc:sldMk cId="4058592190" sldId="266"/>
            <ac:spMk id="3" creationId="{87D0BA14-9DEA-43AA-BFFB-F4A4F1479A8D}"/>
          </ac:spMkLst>
        </pc:spChg>
        <pc:picChg chg="add mod">
          <ac:chgData name="Vladislav Nedosekin" userId="aa766c5defb7f777" providerId="LiveId" clId="{EE7DF105-9746-474C-8F55-ED131BE1B36B}" dt="2019-09-08T09:22:46.382" v="276" actId="1076"/>
          <ac:picMkLst>
            <pc:docMk/>
            <pc:sldMk cId="4058592190" sldId="266"/>
            <ac:picMk id="2050" creationId="{677B7CF7-C1F4-4ED1-87E6-320EAA31833B}"/>
          </ac:picMkLst>
        </pc:picChg>
        <pc:picChg chg="add mod">
          <ac:chgData name="Vladislav Nedosekin" userId="aa766c5defb7f777" providerId="LiveId" clId="{EE7DF105-9746-474C-8F55-ED131BE1B36B}" dt="2019-09-08T09:24:27.060" v="281" actId="1076"/>
          <ac:picMkLst>
            <pc:docMk/>
            <pc:sldMk cId="4058592190" sldId="266"/>
            <ac:picMk id="2052" creationId="{17DDC526-CB3D-4182-9D99-79932BDD1655}"/>
          </ac:picMkLst>
        </pc:picChg>
      </pc:sldChg>
      <pc:sldChg chg="addSp delSp modSp add ord modNotesTx">
        <pc:chgData name="Vladislav Nedosekin" userId="aa766c5defb7f777" providerId="LiveId" clId="{EE7DF105-9746-474C-8F55-ED131BE1B36B}" dt="2019-09-17T13:01:02.488" v="1623" actId="20577"/>
        <pc:sldMkLst>
          <pc:docMk/>
          <pc:sldMk cId="1239318580" sldId="267"/>
        </pc:sldMkLst>
        <pc:spChg chg="del mod">
          <ac:chgData name="Vladislav Nedosekin" userId="aa766c5defb7f777" providerId="LiveId" clId="{EE7DF105-9746-474C-8F55-ED131BE1B36B}" dt="2019-09-17T08:39:04.584" v="1396" actId="478"/>
          <ac:spMkLst>
            <pc:docMk/>
            <pc:sldMk cId="1239318580" sldId="267"/>
            <ac:spMk id="2" creationId="{37C3D498-8BDF-4332-AFED-A91F72E7E781}"/>
          </ac:spMkLst>
        </pc:spChg>
        <pc:spChg chg="add del">
          <ac:chgData name="Vladislav Nedosekin" userId="aa766c5defb7f777" providerId="LiveId" clId="{EE7DF105-9746-474C-8F55-ED131BE1B36B}" dt="2019-09-17T13:00:44.111" v="1613"/>
          <ac:spMkLst>
            <pc:docMk/>
            <pc:sldMk cId="1239318580" sldId="267"/>
            <ac:spMk id="3" creationId="{B6A19251-37C4-4F00-A539-267ABD2A2F50}"/>
          </ac:spMkLst>
        </pc:spChg>
        <pc:spChg chg="del mod">
          <ac:chgData name="Vladislav Nedosekin" userId="aa766c5defb7f777" providerId="LiveId" clId="{EE7DF105-9746-474C-8F55-ED131BE1B36B}" dt="2019-09-08T09:43:01.802" v="836"/>
          <ac:spMkLst>
            <pc:docMk/>
            <pc:sldMk cId="1239318580" sldId="267"/>
            <ac:spMk id="3" creationId="{FF6E61D3-C93A-4C7D-8A51-C543454B260D}"/>
          </ac:spMkLst>
        </pc:spChg>
        <pc:spChg chg="add del mod">
          <ac:chgData name="Vladislav Nedosekin" userId="aa766c5defb7f777" providerId="LiveId" clId="{EE7DF105-9746-474C-8F55-ED131BE1B36B}" dt="2019-09-08T09:45:06.618" v="846"/>
          <ac:spMkLst>
            <pc:docMk/>
            <pc:sldMk cId="1239318580" sldId="267"/>
            <ac:spMk id="4" creationId="{8047B3C7-17B3-402A-AAB9-3045598B2CB9}"/>
          </ac:spMkLst>
        </pc:spChg>
        <pc:spChg chg="add del">
          <ac:chgData name="Vladislav Nedosekin" userId="aa766c5defb7f777" providerId="LiveId" clId="{EE7DF105-9746-474C-8F55-ED131BE1B36B}" dt="2019-09-08T09:46:14.023" v="853" actId="478"/>
          <ac:spMkLst>
            <pc:docMk/>
            <pc:sldMk cId="1239318580" sldId="267"/>
            <ac:spMk id="7" creationId="{1E359C7E-6853-44EB-9CB0-F47CCBE246AF}"/>
          </ac:spMkLst>
        </pc:spChg>
        <pc:spChg chg="add del mod">
          <ac:chgData name="Vladislav Nedosekin" userId="aa766c5defb7f777" providerId="LiveId" clId="{EE7DF105-9746-474C-8F55-ED131BE1B36B}" dt="2019-09-08T09:46:11.163" v="852" actId="478"/>
          <ac:spMkLst>
            <pc:docMk/>
            <pc:sldMk cId="1239318580" sldId="267"/>
            <ac:spMk id="8" creationId="{ECCECD18-41D3-4B3C-B7D3-A9B89D2D69DF}"/>
          </ac:spMkLst>
        </pc:spChg>
        <pc:spChg chg="add del">
          <ac:chgData name="Vladislav Nedosekin" userId="aa766c5defb7f777" providerId="LiveId" clId="{EE7DF105-9746-474C-8F55-ED131BE1B36B}" dt="2019-09-08T09:46:20.072" v="855" actId="478"/>
          <ac:spMkLst>
            <pc:docMk/>
            <pc:sldMk cId="1239318580" sldId="267"/>
            <ac:spMk id="9" creationId="{91FA17C0-6AA2-4D18-AABF-7AEA8018C104}"/>
          </ac:spMkLst>
        </pc:spChg>
        <pc:spChg chg="add del">
          <ac:chgData name="Vladislav Nedosekin" userId="aa766c5defb7f777" providerId="LiveId" clId="{EE7DF105-9746-474C-8F55-ED131BE1B36B}" dt="2019-09-08T09:46:29.622" v="857"/>
          <ac:spMkLst>
            <pc:docMk/>
            <pc:sldMk cId="1239318580" sldId="267"/>
            <ac:spMk id="10" creationId="{8045BD9B-BE46-47DF-98A5-B3906EE25109}"/>
          </ac:spMkLst>
        </pc:spChg>
        <pc:spChg chg="add mod">
          <ac:chgData name="Vladislav Nedosekin" userId="aa766c5defb7f777" providerId="LiveId" clId="{EE7DF105-9746-474C-8F55-ED131BE1B36B}" dt="2019-09-17T13:01:02.488" v="1623" actId="20577"/>
          <ac:spMkLst>
            <pc:docMk/>
            <pc:sldMk cId="1239318580" sldId="267"/>
            <ac:spMk id="11" creationId="{99817976-328C-43B2-9CA2-29229DF6200D}"/>
          </ac:spMkLst>
        </pc:spChg>
        <pc:picChg chg="add del mod">
          <ac:chgData name="Vladislav Nedosekin" userId="aa766c5defb7f777" providerId="LiveId" clId="{EE7DF105-9746-474C-8F55-ED131BE1B36B}" dt="2019-09-08T09:46:11.163" v="852" actId="478"/>
          <ac:picMkLst>
            <pc:docMk/>
            <pc:sldMk cId="1239318580" sldId="267"/>
            <ac:picMk id="6" creationId="{B7763D42-FF0E-4F5D-9358-719A27AF3D51}"/>
          </ac:picMkLst>
        </pc:picChg>
        <pc:picChg chg="add mod">
          <ac:chgData name="Vladislav Nedosekin" userId="aa766c5defb7f777" providerId="LiveId" clId="{EE7DF105-9746-474C-8F55-ED131BE1B36B}" dt="2019-09-08T09:47:24.609" v="863" actId="1076"/>
          <ac:picMkLst>
            <pc:docMk/>
            <pc:sldMk cId="1239318580" sldId="267"/>
            <ac:picMk id="12" creationId="{A7B8DE2D-E84A-4A36-816E-B6C9042E6EFE}"/>
          </ac:picMkLst>
        </pc:picChg>
        <pc:picChg chg="add mod">
          <ac:chgData name="Vladislav Nedosekin" userId="aa766c5defb7f777" providerId="LiveId" clId="{EE7DF105-9746-474C-8F55-ED131BE1B36B}" dt="2019-09-08T09:48:53.546" v="867" actId="1076"/>
          <ac:picMkLst>
            <pc:docMk/>
            <pc:sldMk cId="1239318580" sldId="267"/>
            <ac:picMk id="14" creationId="{01EBFAC1-8994-4244-B5F8-2E1AACA0E0E0}"/>
          </ac:picMkLst>
        </pc:picChg>
        <pc:picChg chg="add mod">
          <ac:chgData name="Vladislav Nedosekin" userId="aa766c5defb7f777" providerId="LiveId" clId="{EE7DF105-9746-474C-8F55-ED131BE1B36B}" dt="2019-09-17T08:39:14.237" v="1439" actId="1036"/>
          <ac:picMkLst>
            <pc:docMk/>
            <pc:sldMk cId="1239318580" sldId="267"/>
            <ac:picMk id="16" creationId="{AC45F9C8-4474-4CB0-BE2B-4E9EF3ED7178}"/>
          </ac:picMkLst>
        </pc:picChg>
        <pc:picChg chg="add mod">
          <ac:chgData name="Vladislav Nedosekin" userId="aa766c5defb7f777" providerId="LiveId" clId="{EE7DF105-9746-474C-8F55-ED131BE1B36B}" dt="2019-09-17T08:39:14.237" v="1439" actId="1036"/>
          <ac:picMkLst>
            <pc:docMk/>
            <pc:sldMk cId="1239318580" sldId="267"/>
            <ac:picMk id="18" creationId="{817D4A92-1845-46AC-A3F6-6BD50D99A848}"/>
          </ac:picMkLst>
        </pc:picChg>
        <pc:picChg chg="add mod">
          <ac:chgData name="Vladislav Nedosekin" userId="aa766c5defb7f777" providerId="LiveId" clId="{EE7DF105-9746-474C-8F55-ED131BE1B36B}" dt="2019-09-17T08:39:14.237" v="1439" actId="1036"/>
          <ac:picMkLst>
            <pc:docMk/>
            <pc:sldMk cId="1239318580" sldId="267"/>
            <ac:picMk id="20" creationId="{94807BDE-F136-41EA-97A5-50E7BEA11970}"/>
          </ac:picMkLst>
        </pc:picChg>
        <pc:picChg chg="add mod">
          <ac:chgData name="Vladislav Nedosekin" userId="aa766c5defb7f777" providerId="LiveId" clId="{EE7DF105-9746-474C-8F55-ED131BE1B36B}" dt="2019-09-08T09:43:05.630" v="837" actId="14100"/>
          <ac:picMkLst>
            <pc:docMk/>
            <pc:sldMk cId="1239318580" sldId="267"/>
            <ac:picMk id="3074" creationId="{83A61153-72EB-483D-AB5F-C7E9CB6B2E99}"/>
          </ac:picMkLst>
        </pc:picChg>
        <pc:picChg chg="add del mod">
          <ac:chgData name="Vladislav Nedosekin" userId="aa766c5defb7f777" providerId="LiveId" clId="{EE7DF105-9746-474C-8F55-ED131BE1B36B}" dt="2019-09-08T09:43:13.475" v="840" actId="478"/>
          <ac:picMkLst>
            <pc:docMk/>
            <pc:sldMk cId="1239318580" sldId="267"/>
            <ac:picMk id="3076" creationId="{AF5F17AB-2349-4B59-BBD4-1B648CDBB650}"/>
          </ac:picMkLst>
        </pc:picChg>
        <pc:picChg chg="add del mod">
          <ac:chgData name="Vladislav Nedosekin" userId="aa766c5defb7f777" providerId="LiveId" clId="{EE7DF105-9746-474C-8F55-ED131BE1B36B}" dt="2019-09-08T09:43:36.629" v="843" actId="478"/>
          <ac:picMkLst>
            <pc:docMk/>
            <pc:sldMk cId="1239318580" sldId="267"/>
            <ac:picMk id="3078" creationId="{CFD7E00F-90EC-4AE1-B4D9-94F47E8BE2DD}"/>
          </ac:picMkLst>
        </pc:picChg>
        <pc:picChg chg="add del">
          <ac:chgData name="Vladislav Nedosekin" userId="aa766c5defb7f777" providerId="LiveId" clId="{EE7DF105-9746-474C-8F55-ED131BE1B36B}" dt="2019-09-08T09:44:33.319" v="845"/>
          <ac:picMkLst>
            <pc:docMk/>
            <pc:sldMk cId="1239318580" sldId="267"/>
            <ac:picMk id="3080" creationId="{A75E1DCA-AE81-4A23-81E9-8C1CDA4E5ECC}"/>
          </ac:picMkLst>
        </pc:picChg>
      </pc:sldChg>
      <pc:sldChg chg="addSp modSp add del ord">
        <pc:chgData name="Vladislav Nedosekin" userId="aa766c5defb7f777" providerId="LiveId" clId="{EE7DF105-9746-474C-8F55-ED131BE1B36B}" dt="2019-09-17T16:09:04.507" v="2138" actId="2696"/>
        <pc:sldMkLst>
          <pc:docMk/>
          <pc:sldMk cId="100622968" sldId="268"/>
        </pc:sldMkLst>
        <pc:spChg chg="mod">
          <ac:chgData name="Vladislav Nedosekin" userId="aa766c5defb7f777" providerId="LiveId" clId="{EE7DF105-9746-474C-8F55-ED131BE1B36B}" dt="2019-09-17T15:08:36.150" v="2110" actId="20577"/>
          <ac:spMkLst>
            <pc:docMk/>
            <pc:sldMk cId="100622968" sldId="268"/>
            <ac:spMk id="2" creationId="{1E5637E1-8E3D-40C5-9604-DEB995C87782}"/>
          </ac:spMkLst>
        </pc:spChg>
        <pc:picChg chg="add mod">
          <ac:chgData name="Vladislav Nedosekin" userId="aa766c5defb7f777" providerId="LiveId" clId="{EE7DF105-9746-474C-8F55-ED131BE1B36B}" dt="2019-09-17T15:10:09.460" v="2113" actId="14100"/>
          <ac:picMkLst>
            <pc:docMk/>
            <pc:sldMk cId="100622968" sldId="268"/>
            <ac:picMk id="4" creationId="{B2353F57-290E-4484-BD8E-2E390848599F}"/>
          </ac:picMkLst>
        </pc:picChg>
      </pc:sldChg>
      <pc:sldChg chg="addSp modSp add ord">
        <pc:chgData name="Vladislav Nedosekin" userId="aa766c5defb7f777" providerId="LiveId" clId="{EE7DF105-9746-474C-8F55-ED131BE1B36B}" dt="2019-09-17T15:07:49.707" v="2089" actId="14100"/>
        <pc:sldMkLst>
          <pc:docMk/>
          <pc:sldMk cId="3563738810" sldId="269"/>
        </pc:sldMkLst>
        <pc:spChg chg="mod">
          <ac:chgData name="Vladislav Nedosekin" userId="aa766c5defb7f777" providerId="LiveId" clId="{EE7DF105-9746-474C-8F55-ED131BE1B36B}" dt="2019-09-17T15:07:32.061" v="2084" actId="1076"/>
          <ac:spMkLst>
            <pc:docMk/>
            <pc:sldMk cId="3563738810" sldId="269"/>
            <ac:spMk id="2" creationId="{FB16AC69-810A-4BF9-8814-A7AFB7EAEE07}"/>
          </ac:spMkLst>
        </pc:spChg>
        <pc:picChg chg="add mod modCrop">
          <ac:chgData name="Vladislav Nedosekin" userId="aa766c5defb7f777" providerId="LiveId" clId="{EE7DF105-9746-474C-8F55-ED131BE1B36B}" dt="2019-09-17T15:07:38.248" v="2086" actId="14100"/>
          <ac:picMkLst>
            <pc:docMk/>
            <pc:sldMk cId="3563738810" sldId="269"/>
            <ac:picMk id="4" creationId="{711A9DD5-C6B1-4776-8E83-A5BBD42F04D2}"/>
          </ac:picMkLst>
        </pc:picChg>
        <pc:picChg chg="add mod modCrop">
          <ac:chgData name="Vladislav Nedosekin" userId="aa766c5defb7f777" providerId="LiveId" clId="{EE7DF105-9746-474C-8F55-ED131BE1B36B}" dt="2019-09-17T15:07:49.707" v="2089" actId="14100"/>
          <ac:picMkLst>
            <pc:docMk/>
            <pc:sldMk cId="3563738810" sldId="269"/>
            <ac:picMk id="5" creationId="{09EADCC7-EF5A-493F-A423-449E5115D50B}"/>
          </ac:picMkLst>
        </pc:picChg>
      </pc:sldChg>
      <pc:sldChg chg="addSp delSp modSp add ord modNotesTx">
        <pc:chgData name="Vladislav Nedosekin" userId="aa766c5defb7f777" providerId="LiveId" clId="{EE7DF105-9746-474C-8F55-ED131BE1B36B}" dt="2019-09-17T13:04:57.930" v="1748" actId="20577"/>
        <pc:sldMkLst>
          <pc:docMk/>
          <pc:sldMk cId="4240253672" sldId="270"/>
        </pc:sldMkLst>
        <pc:spChg chg="mod">
          <ac:chgData name="Vladislav Nedosekin" userId="aa766c5defb7f777" providerId="LiveId" clId="{EE7DF105-9746-474C-8F55-ED131BE1B36B}" dt="2019-09-17T13:00:37.248" v="1611" actId="1076"/>
          <ac:spMkLst>
            <pc:docMk/>
            <pc:sldMk cId="4240253672" sldId="270"/>
            <ac:spMk id="2" creationId="{99791B29-8D46-408C-B00C-6093BE71EE7B}"/>
          </ac:spMkLst>
        </pc:spChg>
        <pc:spChg chg="del">
          <ac:chgData name="Vladislav Nedosekin" userId="aa766c5defb7f777" providerId="LiveId" clId="{EE7DF105-9746-474C-8F55-ED131BE1B36B}" dt="2019-09-17T12:58:53.366" v="1584"/>
          <ac:spMkLst>
            <pc:docMk/>
            <pc:sldMk cId="4240253672" sldId="270"/>
            <ac:spMk id="3" creationId="{578D8E3D-8D6B-4A0B-8C34-3EF28F2F7CA3}"/>
          </ac:spMkLst>
        </pc:spChg>
        <pc:spChg chg="add del">
          <ac:chgData name="Vladislav Nedosekin" userId="aa766c5defb7f777" providerId="LiveId" clId="{EE7DF105-9746-474C-8F55-ED131BE1B36B}" dt="2019-09-17T12:58:43.070" v="1583"/>
          <ac:spMkLst>
            <pc:docMk/>
            <pc:sldMk cId="4240253672" sldId="270"/>
            <ac:spMk id="4" creationId="{E0E3FB84-CE11-4A06-88AE-76645E24FF41}"/>
          </ac:spMkLst>
        </pc:spChg>
        <pc:spChg chg="add mod">
          <ac:chgData name="Vladislav Nedosekin" userId="aa766c5defb7f777" providerId="LiveId" clId="{EE7DF105-9746-474C-8F55-ED131BE1B36B}" dt="2019-09-17T13:04:16.462" v="1743" actId="20577"/>
          <ac:spMkLst>
            <pc:docMk/>
            <pc:sldMk cId="4240253672" sldId="270"/>
            <ac:spMk id="5" creationId="{CA6DB3A1-EFDA-435E-BA07-37009E9838F9}"/>
          </ac:spMkLst>
        </pc:spChg>
        <pc:picChg chg="add del mod">
          <ac:chgData name="Vladislav Nedosekin" userId="aa766c5defb7f777" providerId="LiveId" clId="{EE7DF105-9746-474C-8F55-ED131BE1B36B}" dt="2019-09-17T12:59:09.589" v="1587" actId="478"/>
          <ac:picMkLst>
            <pc:docMk/>
            <pc:sldMk cId="4240253672" sldId="270"/>
            <ac:picMk id="1026" creationId="{37450A6C-06BB-4462-9C7A-8D9839762FEC}"/>
          </ac:picMkLst>
        </pc:picChg>
        <pc:picChg chg="add del">
          <ac:chgData name="Vladislav Nedosekin" userId="aa766c5defb7f777" providerId="LiveId" clId="{EE7DF105-9746-474C-8F55-ED131BE1B36B}" dt="2019-09-17T12:59:09.589" v="1587" actId="478"/>
          <ac:picMkLst>
            <pc:docMk/>
            <pc:sldMk cId="4240253672" sldId="270"/>
            <ac:picMk id="1028" creationId="{5A6D4667-9A63-43F6-BCAB-14DF77082A6F}"/>
          </ac:picMkLst>
        </pc:picChg>
        <pc:picChg chg="add mod">
          <ac:chgData name="Vladislav Nedosekin" userId="aa766c5defb7f777" providerId="LiveId" clId="{EE7DF105-9746-474C-8F55-ED131BE1B36B}" dt="2019-09-17T13:00:10.999" v="1593" actId="1076"/>
          <ac:picMkLst>
            <pc:docMk/>
            <pc:sldMk cId="4240253672" sldId="270"/>
            <ac:picMk id="1030" creationId="{CA91D983-6AA5-49E7-8917-A9C93F7C463B}"/>
          </ac:picMkLst>
        </pc:picChg>
      </pc:sldChg>
      <pc:sldChg chg="addSp delSp modSp add modAnim modNotesTx">
        <pc:chgData name="Vladislav Nedosekin" userId="aa766c5defb7f777" providerId="LiveId" clId="{EE7DF105-9746-474C-8F55-ED131BE1B36B}" dt="2019-09-22T09:38:29.652" v="2903" actId="20577"/>
        <pc:sldMkLst>
          <pc:docMk/>
          <pc:sldMk cId="1852244009" sldId="271"/>
        </pc:sldMkLst>
        <pc:spChg chg="mod">
          <ac:chgData name="Vladislav Nedosekin" userId="aa766c5defb7f777" providerId="LiveId" clId="{EE7DF105-9746-474C-8F55-ED131BE1B36B}" dt="2019-09-17T13:48:24.462" v="2009" actId="20577"/>
          <ac:spMkLst>
            <pc:docMk/>
            <pc:sldMk cId="1852244009" sldId="271"/>
            <ac:spMk id="2" creationId="{4AF73C20-5E4D-43D0-9BE2-8E653981194D}"/>
          </ac:spMkLst>
        </pc:spChg>
        <pc:picChg chg="add del mod">
          <ac:chgData name="Vladislav Nedosekin" userId="aa766c5defb7f777" providerId="LiveId" clId="{EE7DF105-9746-474C-8F55-ED131BE1B36B}" dt="2019-09-17T14:00:08.899" v="2013" actId="478"/>
          <ac:picMkLst>
            <pc:docMk/>
            <pc:sldMk cId="1852244009" sldId="271"/>
            <ac:picMk id="4" creationId="{C128B045-E0B7-45C3-A8BE-A7567374AEB9}"/>
          </ac:picMkLst>
        </pc:picChg>
        <pc:picChg chg="add mod">
          <ac:chgData name="Vladislav Nedosekin" userId="aa766c5defb7f777" providerId="LiveId" clId="{EE7DF105-9746-474C-8F55-ED131BE1B36B}" dt="2019-09-17T14:00:41.356" v="2016" actId="14100"/>
          <ac:picMkLst>
            <pc:docMk/>
            <pc:sldMk cId="1852244009" sldId="271"/>
            <ac:picMk id="5" creationId="{24E3BF72-CCCD-40A8-AB37-FE96D96BEC2E}"/>
          </ac:picMkLst>
        </pc:picChg>
        <pc:picChg chg="add mod">
          <ac:chgData name="Vladislav Nedosekin" userId="aa766c5defb7f777" providerId="LiveId" clId="{EE7DF105-9746-474C-8F55-ED131BE1B36B}" dt="2019-09-17T14:02:30.445" v="2020" actId="1076"/>
          <ac:picMkLst>
            <pc:docMk/>
            <pc:sldMk cId="1852244009" sldId="271"/>
            <ac:picMk id="6" creationId="{FD19B955-E1C3-43BF-8AE5-D0BA878A7630}"/>
          </ac:picMkLst>
        </pc:picChg>
        <pc:picChg chg="add mod">
          <ac:chgData name="Vladislav Nedosekin" userId="aa766c5defb7f777" providerId="LiveId" clId="{EE7DF105-9746-474C-8F55-ED131BE1B36B}" dt="2019-09-17T15:04:15.929" v="2034" actId="1076"/>
          <ac:picMkLst>
            <pc:docMk/>
            <pc:sldMk cId="1852244009" sldId="271"/>
            <ac:picMk id="7" creationId="{41A68A62-7A28-40DD-973B-985D4CF69852}"/>
          </ac:picMkLst>
        </pc:picChg>
        <pc:picChg chg="add mod">
          <ac:chgData name="Vladislav Nedosekin" userId="aa766c5defb7f777" providerId="LiveId" clId="{EE7DF105-9746-474C-8F55-ED131BE1B36B}" dt="2019-09-17T15:05:23.320" v="2072" actId="1036"/>
          <ac:picMkLst>
            <pc:docMk/>
            <pc:sldMk cId="1852244009" sldId="271"/>
            <ac:picMk id="8" creationId="{60E6E14F-AB83-4AD1-8CA9-6D955F7296CD}"/>
          </ac:picMkLst>
        </pc:picChg>
      </pc:sldChg>
      <pc:sldChg chg="addSp delSp modSp add ord modAnim">
        <pc:chgData name="Vladislav Nedosekin" userId="aa766c5defb7f777" providerId="LiveId" clId="{EE7DF105-9746-474C-8F55-ED131BE1B36B}" dt="2019-09-22T08:36:37.295" v="2460" actId="20577"/>
        <pc:sldMkLst>
          <pc:docMk/>
          <pc:sldMk cId="3821032426" sldId="272"/>
        </pc:sldMkLst>
        <pc:spChg chg="mod">
          <ac:chgData name="Vladislav Nedosekin" userId="aa766c5defb7f777" providerId="LiveId" clId="{EE7DF105-9746-474C-8F55-ED131BE1B36B}" dt="2019-09-22T08:36:37.295" v="2460" actId="20577"/>
          <ac:spMkLst>
            <pc:docMk/>
            <pc:sldMk cId="3821032426" sldId="272"/>
            <ac:spMk id="2" creationId="{1345E343-3003-46D9-ACFD-005F7A2984AC}"/>
          </ac:spMkLst>
        </pc:spChg>
        <pc:spChg chg="del">
          <ac:chgData name="Vladislav Nedosekin" userId="aa766c5defb7f777" providerId="LiveId" clId="{EE7DF105-9746-474C-8F55-ED131BE1B36B}" dt="2019-09-17T13:36:58.613" v="1752"/>
          <ac:spMkLst>
            <pc:docMk/>
            <pc:sldMk cId="3821032426" sldId="272"/>
            <ac:spMk id="3" creationId="{7D00D510-4FFB-47D9-9E08-7D1D0461A5F7}"/>
          </ac:spMkLst>
        </pc:spChg>
        <pc:spChg chg="add mod">
          <ac:chgData name="Vladislav Nedosekin" userId="aa766c5defb7f777" providerId="LiveId" clId="{EE7DF105-9746-474C-8F55-ED131BE1B36B}" dt="2019-09-17T13:45:45.021" v="1984" actId="27636"/>
          <ac:spMkLst>
            <pc:docMk/>
            <pc:sldMk cId="3821032426" sldId="272"/>
            <ac:spMk id="5" creationId="{4773C833-760F-44E4-9673-B11670054715}"/>
          </ac:spMkLst>
        </pc:spChg>
        <pc:spChg chg="add mod">
          <ac:chgData name="Vladislav Nedosekin" userId="aa766c5defb7f777" providerId="LiveId" clId="{EE7DF105-9746-474C-8F55-ED131BE1B36B}" dt="2019-09-22T08:10:30.384" v="2423" actId="478"/>
          <ac:spMkLst>
            <pc:docMk/>
            <pc:sldMk cId="3821032426" sldId="272"/>
            <ac:spMk id="6" creationId="{4A65A7CD-B46E-41CD-962B-B6839743D155}"/>
          </ac:spMkLst>
        </pc:spChg>
        <pc:picChg chg="add del mod">
          <ac:chgData name="Vladislav Nedosekin" userId="aa766c5defb7f777" providerId="LiveId" clId="{EE7DF105-9746-474C-8F55-ED131BE1B36B}" dt="2019-09-22T08:10:30.384" v="2423" actId="478"/>
          <ac:picMkLst>
            <pc:docMk/>
            <pc:sldMk cId="3821032426" sldId="272"/>
            <ac:picMk id="4" creationId="{030AFA8F-C983-4543-AB05-3A0B35429D43}"/>
          </ac:picMkLst>
        </pc:picChg>
        <pc:picChg chg="add mod">
          <ac:chgData name="Vladislav Nedosekin" userId="aa766c5defb7f777" providerId="LiveId" clId="{EE7DF105-9746-474C-8F55-ED131BE1B36B}" dt="2019-09-22T08:10:45.318" v="2426" actId="14100"/>
          <ac:picMkLst>
            <pc:docMk/>
            <pc:sldMk cId="3821032426" sldId="272"/>
            <ac:picMk id="7" creationId="{F6F14763-5EAD-45C8-A175-9DF57FDA080E}"/>
          </ac:picMkLst>
        </pc:picChg>
      </pc:sldChg>
      <pc:sldChg chg="addSp delSp modSp add modAnim">
        <pc:chgData name="Vladislav Nedosekin" userId="aa766c5defb7f777" providerId="LiveId" clId="{EE7DF105-9746-474C-8F55-ED131BE1B36B}" dt="2019-09-17T16:25:50.245" v="2212" actId="1076"/>
        <pc:sldMkLst>
          <pc:docMk/>
          <pc:sldMk cId="2750734832" sldId="273"/>
        </pc:sldMkLst>
        <pc:picChg chg="del mod">
          <ac:chgData name="Vladislav Nedosekin" userId="aa766c5defb7f777" providerId="LiveId" clId="{EE7DF105-9746-474C-8F55-ED131BE1B36B}" dt="2019-09-17T16:05:09.111" v="2122" actId="478"/>
          <ac:picMkLst>
            <pc:docMk/>
            <pc:sldMk cId="2750734832" sldId="273"/>
            <ac:picMk id="4" creationId="{B2353F57-290E-4484-BD8E-2E390848599F}"/>
          </ac:picMkLst>
        </pc:picChg>
        <pc:picChg chg="add mod">
          <ac:chgData name="Vladislav Nedosekin" userId="aa766c5defb7f777" providerId="LiveId" clId="{EE7DF105-9746-474C-8F55-ED131BE1B36B}" dt="2019-09-17T16:07:59.460" v="2133" actId="14100"/>
          <ac:picMkLst>
            <pc:docMk/>
            <pc:sldMk cId="2750734832" sldId="273"/>
            <ac:picMk id="5" creationId="{C77924F1-637E-4A0C-AAE8-0657F341E80C}"/>
          </ac:picMkLst>
        </pc:picChg>
        <pc:picChg chg="add mod">
          <ac:chgData name="Vladislav Nedosekin" userId="aa766c5defb7f777" providerId="LiveId" clId="{EE7DF105-9746-474C-8F55-ED131BE1B36B}" dt="2019-09-17T16:07:45.428" v="2129" actId="14100"/>
          <ac:picMkLst>
            <pc:docMk/>
            <pc:sldMk cId="2750734832" sldId="273"/>
            <ac:picMk id="6" creationId="{FE72F4A5-C07D-4C43-8443-AE3847A1F70A}"/>
          </ac:picMkLst>
        </pc:picChg>
        <pc:picChg chg="add del">
          <ac:chgData name="Vladislav Nedosekin" userId="aa766c5defb7f777" providerId="LiveId" clId="{EE7DF105-9746-474C-8F55-ED131BE1B36B}" dt="2019-09-17T16:07:12.394" v="2124"/>
          <ac:picMkLst>
            <pc:docMk/>
            <pc:sldMk cId="2750734832" sldId="273"/>
            <ac:picMk id="2050" creationId="{9AA3B7DC-EB6F-4108-B03B-8B57310A0620}"/>
          </ac:picMkLst>
        </pc:picChg>
        <pc:picChg chg="add mod">
          <ac:chgData name="Vladislav Nedosekin" userId="aa766c5defb7f777" providerId="LiveId" clId="{EE7DF105-9746-474C-8F55-ED131BE1B36B}" dt="2019-09-17T16:25:50.245" v="2212" actId="1076"/>
          <ac:picMkLst>
            <pc:docMk/>
            <pc:sldMk cId="2750734832" sldId="273"/>
            <ac:picMk id="2052" creationId="{232148E6-199D-4FB1-955E-03B0C9617046}"/>
          </ac:picMkLst>
        </pc:picChg>
      </pc:sldChg>
      <pc:sldChg chg="addSp delSp modSp add delAnim">
        <pc:chgData name="Vladislav Nedosekin" userId="aa766c5defb7f777" providerId="LiveId" clId="{EE7DF105-9746-474C-8F55-ED131BE1B36B}" dt="2019-09-17T16:25:29.440" v="2211" actId="14100"/>
        <pc:sldMkLst>
          <pc:docMk/>
          <pc:sldMk cId="3704731259" sldId="274"/>
        </pc:sldMkLst>
        <pc:spChg chg="add del">
          <ac:chgData name="Vladislav Nedosekin" userId="aa766c5defb7f777" providerId="LiveId" clId="{EE7DF105-9746-474C-8F55-ED131BE1B36B}" dt="2019-09-17T16:21:32.560" v="2186"/>
          <ac:spMkLst>
            <pc:docMk/>
            <pc:sldMk cId="3704731259" sldId="274"/>
            <ac:spMk id="3" creationId="{DE0FBF48-1D21-44FD-B1C6-D9A6B73E7FA2}"/>
          </ac:spMkLst>
        </pc:spChg>
        <pc:spChg chg="add del mod">
          <ac:chgData name="Vladislav Nedosekin" userId="aa766c5defb7f777" providerId="LiveId" clId="{EE7DF105-9746-474C-8F55-ED131BE1B36B}" dt="2019-09-17T16:22:28.887" v="2197" actId="478"/>
          <ac:spMkLst>
            <pc:docMk/>
            <pc:sldMk cId="3704731259" sldId="274"/>
            <ac:spMk id="13" creationId="{35C654FF-ACFF-42D0-97AB-F7D1624FF598}"/>
          </ac:spMkLst>
        </pc:spChg>
        <pc:spChg chg="add del mod">
          <ac:chgData name="Vladislav Nedosekin" userId="aa766c5defb7f777" providerId="LiveId" clId="{EE7DF105-9746-474C-8F55-ED131BE1B36B}" dt="2019-09-17T16:22:35.282" v="2203" actId="478"/>
          <ac:spMkLst>
            <pc:docMk/>
            <pc:sldMk cId="3704731259" sldId="274"/>
            <ac:spMk id="15" creationId="{AAF5AFFB-FA2D-4B5B-9A9F-96837A4894A2}"/>
          </ac:spMkLst>
        </pc:spChg>
        <pc:picChg chg="add mod">
          <ac:chgData name="Vladislav Nedosekin" userId="aa766c5defb7f777" providerId="LiveId" clId="{EE7DF105-9746-474C-8F55-ED131BE1B36B}" dt="2019-09-17T16:22:30.397" v="2200" actId="14100"/>
          <ac:picMkLst>
            <pc:docMk/>
            <pc:sldMk cId="3704731259" sldId="274"/>
            <ac:picMk id="4" creationId="{A0B05ED4-0F46-4884-8558-C4EE6AFAA92F}"/>
          </ac:picMkLst>
        </pc:picChg>
        <pc:picChg chg="del">
          <ac:chgData name="Vladislav Nedosekin" userId="aa766c5defb7f777" providerId="LiveId" clId="{EE7DF105-9746-474C-8F55-ED131BE1B36B}" dt="2019-09-17T16:10:01.927" v="2142" actId="478"/>
          <ac:picMkLst>
            <pc:docMk/>
            <pc:sldMk cId="3704731259" sldId="274"/>
            <ac:picMk id="5" creationId="{C77924F1-637E-4A0C-AAE8-0657F341E80C}"/>
          </ac:picMkLst>
        </pc:picChg>
        <pc:picChg chg="del">
          <ac:chgData name="Vladislav Nedosekin" userId="aa766c5defb7f777" providerId="LiveId" clId="{EE7DF105-9746-474C-8F55-ED131BE1B36B}" dt="2019-09-17T16:10:03.145" v="2143" actId="478"/>
          <ac:picMkLst>
            <pc:docMk/>
            <pc:sldMk cId="3704731259" sldId="274"/>
            <ac:picMk id="6" creationId="{FE72F4A5-C07D-4C43-8443-AE3847A1F70A}"/>
          </ac:picMkLst>
        </pc:picChg>
        <pc:picChg chg="add del mod">
          <ac:chgData name="Vladislav Nedosekin" userId="aa766c5defb7f777" providerId="LiveId" clId="{EE7DF105-9746-474C-8F55-ED131BE1B36B}" dt="2019-09-17T16:12:55.413" v="2154" actId="478"/>
          <ac:picMkLst>
            <pc:docMk/>
            <pc:sldMk cId="3704731259" sldId="274"/>
            <ac:picMk id="7" creationId="{ADD9D790-9AF0-4E73-88BF-1120B18FDC9D}"/>
          </ac:picMkLst>
        </pc:picChg>
        <pc:picChg chg="add del mod">
          <ac:chgData name="Vladislav Nedosekin" userId="aa766c5defb7f777" providerId="LiveId" clId="{EE7DF105-9746-474C-8F55-ED131BE1B36B}" dt="2019-09-17T16:19:16.529" v="2185"/>
          <ac:picMkLst>
            <pc:docMk/>
            <pc:sldMk cId="3704731259" sldId="274"/>
            <ac:picMk id="9" creationId="{4BAA5974-16F2-4AD6-B12C-BEEACE8ECE2F}"/>
          </ac:picMkLst>
        </pc:picChg>
        <pc:picChg chg="add del mod">
          <ac:chgData name="Vladislav Nedosekin" userId="aa766c5defb7f777" providerId="LiveId" clId="{EE7DF105-9746-474C-8F55-ED131BE1B36B}" dt="2019-09-17T16:22:32.265" v="2202" actId="478"/>
          <ac:picMkLst>
            <pc:docMk/>
            <pc:sldMk cId="3704731259" sldId="274"/>
            <ac:picMk id="11" creationId="{7A080966-47B7-4E06-AAEC-305B8347FEE5}"/>
          </ac:picMkLst>
        </pc:picChg>
        <pc:picChg chg="del mod">
          <ac:chgData name="Vladislav Nedosekin" userId="aa766c5defb7f777" providerId="LiveId" clId="{EE7DF105-9746-474C-8F55-ED131BE1B36B}" dt="2019-09-17T16:10:00.405" v="2141" actId="478"/>
          <ac:picMkLst>
            <pc:docMk/>
            <pc:sldMk cId="3704731259" sldId="274"/>
            <ac:picMk id="2052" creationId="{232148E6-199D-4FB1-955E-03B0C9617046}"/>
          </ac:picMkLst>
        </pc:picChg>
        <pc:picChg chg="add del">
          <ac:chgData name="Vladislav Nedosekin" userId="aa766c5defb7f777" providerId="LiveId" clId="{EE7DF105-9746-474C-8F55-ED131BE1B36B}" dt="2019-09-17T16:10:46.612" v="2145" actId="478"/>
          <ac:picMkLst>
            <pc:docMk/>
            <pc:sldMk cId="3704731259" sldId="274"/>
            <ac:picMk id="5122" creationId="{44E05A94-D196-4CDF-9B7D-DAEAEE8246FC}"/>
          </ac:picMkLst>
        </pc:picChg>
        <pc:picChg chg="add del mod">
          <ac:chgData name="Vladislav Nedosekin" userId="aa766c5defb7f777" providerId="LiveId" clId="{EE7DF105-9746-474C-8F55-ED131BE1B36B}" dt="2019-09-17T16:16:40.061" v="2177" actId="21"/>
          <ac:picMkLst>
            <pc:docMk/>
            <pc:sldMk cId="3704731259" sldId="274"/>
            <ac:picMk id="5124" creationId="{E3B8F996-B4D2-442F-BD6F-967BBE8AFB23}"/>
          </ac:picMkLst>
        </pc:picChg>
        <pc:picChg chg="add del mod">
          <ac:chgData name="Vladislav Nedosekin" userId="aa766c5defb7f777" providerId="LiveId" clId="{EE7DF105-9746-474C-8F55-ED131BE1B36B}" dt="2019-09-17T16:17:56.959" v="2182" actId="478"/>
          <ac:picMkLst>
            <pc:docMk/>
            <pc:sldMk cId="3704731259" sldId="274"/>
            <ac:picMk id="5126" creationId="{08DE97A5-8462-41B1-B3B4-5A7A85137116}"/>
          </ac:picMkLst>
        </pc:picChg>
        <pc:picChg chg="add mod">
          <ac:chgData name="Vladislav Nedosekin" userId="aa766c5defb7f777" providerId="LiveId" clId="{EE7DF105-9746-474C-8F55-ED131BE1B36B}" dt="2019-09-17T16:25:29.440" v="2211" actId="14100"/>
          <ac:picMkLst>
            <pc:docMk/>
            <pc:sldMk cId="3704731259" sldId="274"/>
            <ac:picMk id="5128" creationId="{01C450C5-9465-418F-A64C-80F527955F74}"/>
          </ac:picMkLst>
        </pc:picChg>
        <pc:picChg chg="add mod">
          <ac:chgData name="Vladislav Nedosekin" userId="aa766c5defb7f777" providerId="LiveId" clId="{EE7DF105-9746-474C-8F55-ED131BE1B36B}" dt="2019-09-17T16:25:25.129" v="2210" actId="14100"/>
          <ac:picMkLst>
            <pc:docMk/>
            <pc:sldMk cId="3704731259" sldId="274"/>
            <ac:picMk id="5130" creationId="{1C14E6DE-C7BA-4A8F-947A-F500F5984146}"/>
          </ac:picMkLst>
        </pc:picChg>
      </pc:sldChg>
      <pc:sldChg chg="addSp delSp modSp add">
        <pc:chgData name="Vladislav Nedosekin" userId="aa766c5defb7f777" providerId="LiveId" clId="{EE7DF105-9746-474C-8F55-ED131BE1B36B}" dt="2019-09-17T16:26:53.448" v="2222" actId="1076"/>
        <pc:sldMkLst>
          <pc:docMk/>
          <pc:sldMk cId="2009988844" sldId="275"/>
        </pc:sldMkLst>
        <pc:spChg chg="del">
          <ac:chgData name="Vladislav Nedosekin" userId="aa766c5defb7f777" providerId="LiveId" clId="{EE7DF105-9746-474C-8F55-ED131BE1B36B}" dt="2019-09-17T16:26:36.412" v="2215"/>
          <ac:spMkLst>
            <pc:docMk/>
            <pc:sldMk cId="2009988844" sldId="275"/>
            <ac:spMk id="3" creationId="{DE0FBF48-1D21-44FD-B1C6-D9A6B73E7FA2}"/>
          </ac:spMkLst>
        </pc:spChg>
        <pc:picChg chg="del">
          <ac:chgData name="Vladislav Nedosekin" userId="aa766c5defb7f777" providerId="LiveId" clId="{EE7DF105-9746-474C-8F55-ED131BE1B36B}" dt="2019-09-17T16:13:30.553" v="2166" actId="478"/>
          <ac:picMkLst>
            <pc:docMk/>
            <pc:sldMk cId="2009988844" sldId="275"/>
            <ac:picMk id="4" creationId="{A0B05ED4-0F46-4884-8558-C4EE6AFAA92F}"/>
          </ac:picMkLst>
        </pc:picChg>
        <pc:picChg chg="add mod">
          <ac:chgData name="Vladislav Nedosekin" userId="aa766c5defb7f777" providerId="LiveId" clId="{EE7DF105-9746-474C-8F55-ED131BE1B36B}" dt="2019-09-17T16:26:53.448" v="2222" actId="1076"/>
          <ac:picMkLst>
            <pc:docMk/>
            <pc:sldMk cId="2009988844" sldId="275"/>
            <ac:picMk id="6" creationId="{6041961F-84AB-455A-BC16-550E1F36D4CD}"/>
          </ac:picMkLst>
        </pc:picChg>
        <pc:picChg chg="del mod">
          <ac:chgData name="Vladislav Nedosekin" userId="aa766c5defb7f777" providerId="LiveId" clId="{EE7DF105-9746-474C-8F55-ED131BE1B36B}" dt="2019-09-17T16:13:58.789" v="2169" actId="478"/>
          <ac:picMkLst>
            <pc:docMk/>
            <pc:sldMk cId="2009988844" sldId="275"/>
            <ac:picMk id="7" creationId="{ADD9D790-9AF0-4E73-88BF-1120B18FDC9D}"/>
          </ac:picMkLst>
        </pc:picChg>
        <pc:picChg chg="add mod">
          <ac:chgData name="Vladislav Nedosekin" userId="aa766c5defb7f777" providerId="LiveId" clId="{EE7DF105-9746-474C-8F55-ED131BE1B36B}" dt="2019-09-17T16:26:46.400" v="2219" actId="1076"/>
          <ac:picMkLst>
            <pc:docMk/>
            <pc:sldMk cId="2009988844" sldId="275"/>
            <ac:picMk id="6146" creationId="{5FFF75CC-DD39-4AF2-A427-A4D8987BC474}"/>
          </ac:picMkLst>
        </pc:picChg>
        <pc:picChg chg="add del">
          <ac:chgData name="Vladislav Nedosekin" userId="aa766c5defb7f777" providerId="LiveId" clId="{EE7DF105-9746-474C-8F55-ED131BE1B36B}" dt="2019-09-17T16:26:31.246" v="2214" actId="478"/>
          <ac:picMkLst>
            <pc:docMk/>
            <pc:sldMk cId="2009988844" sldId="275"/>
            <ac:picMk id="6148" creationId="{1E583D10-66B0-4A76-80E1-2F9D1FEABACD}"/>
          </ac:picMkLst>
        </pc:picChg>
      </pc:sldChg>
      <pc:sldChg chg="addSp delSp modSp add modAnim">
        <pc:chgData name="Vladislav Nedosekin" userId="aa766c5defb7f777" providerId="LiveId" clId="{EE7DF105-9746-474C-8F55-ED131BE1B36B}" dt="2019-09-21T17:03:17.965" v="2386" actId="1076"/>
        <pc:sldMkLst>
          <pc:docMk/>
          <pc:sldMk cId="2970533317" sldId="276"/>
        </pc:sldMkLst>
        <pc:spChg chg="mod">
          <ac:chgData name="Vladislav Nedosekin" userId="aa766c5defb7f777" providerId="LiveId" clId="{EE7DF105-9746-474C-8F55-ED131BE1B36B}" dt="2019-09-17T17:03:57.114" v="2365" actId="14100"/>
          <ac:spMkLst>
            <pc:docMk/>
            <pc:sldMk cId="2970533317" sldId="276"/>
            <ac:spMk id="2" creationId="{D6E83376-B9B7-4EF4-9234-B6947629678E}"/>
          </ac:spMkLst>
        </pc:spChg>
        <pc:spChg chg="del">
          <ac:chgData name="Vladislav Nedosekin" userId="aa766c5defb7f777" providerId="LiveId" clId="{EE7DF105-9746-474C-8F55-ED131BE1B36B}" dt="2019-09-17T17:05:36.655" v="2366"/>
          <ac:spMkLst>
            <pc:docMk/>
            <pc:sldMk cId="2970533317" sldId="276"/>
            <ac:spMk id="5" creationId="{EF597208-6864-46AA-844E-BDCCB8FD6C8B}"/>
          </ac:spMkLst>
        </pc:spChg>
        <pc:picChg chg="add mod">
          <ac:chgData name="Vladislav Nedosekin" userId="aa766c5defb7f777" providerId="LiveId" clId="{EE7DF105-9746-474C-8F55-ED131BE1B36B}" dt="2019-09-21T17:03:17.965" v="2386" actId="1076"/>
          <ac:picMkLst>
            <pc:docMk/>
            <pc:sldMk cId="2970533317" sldId="276"/>
            <ac:picMk id="4" creationId="{C9F6B6D8-9CCC-4C8C-9122-87575265DA9E}"/>
          </ac:picMkLst>
        </pc:picChg>
        <pc:picChg chg="del">
          <ac:chgData name="Vladislav Nedosekin" userId="aa766c5defb7f777" providerId="LiveId" clId="{EE7DF105-9746-474C-8F55-ED131BE1B36B}" dt="2019-09-17T17:03:24.035" v="2275" actId="478"/>
          <ac:picMkLst>
            <pc:docMk/>
            <pc:sldMk cId="2970533317" sldId="276"/>
            <ac:picMk id="6" creationId="{1EB69DD4-327D-4968-BD2D-50E03BDDEF0F}"/>
          </ac:picMkLst>
        </pc:picChg>
        <pc:picChg chg="add del mod">
          <ac:chgData name="Vladislav Nedosekin" userId="aa766c5defb7f777" providerId="LiveId" clId="{EE7DF105-9746-474C-8F55-ED131BE1B36B}" dt="2019-09-17T17:06:59.756" v="2380" actId="21"/>
          <ac:picMkLst>
            <pc:docMk/>
            <pc:sldMk cId="2970533317" sldId="276"/>
            <ac:picMk id="8" creationId="{35C0567F-3437-4F05-B110-8F02D788D777}"/>
          </ac:picMkLst>
        </pc:picChg>
        <pc:picChg chg="add ord">
          <ac:chgData name="Vladislav Nedosekin" userId="aa766c5defb7f777" providerId="LiveId" clId="{EE7DF105-9746-474C-8F55-ED131BE1B36B}" dt="2019-09-17T17:07:52.151" v="2384" actId="167"/>
          <ac:picMkLst>
            <pc:docMk/>
            <pc:sldMk cId="2970533317" sldId="276"/>
            <ac:picMk id="10" creationId="{86FBC403-70A2-44BE-B03F-41F0A909219E}"/>
          </ac:picMkLst>
        </pc:picChg>
        <pc:picChg chg="del mod">
          <ac:chgData name="Vladislav Nedosekin" userId="aa766c5defb7f777" providerId="LiveId" clId="{EE7DF105-9746-474C-8F55-ED131BE1B36B}" dt="2019-09-17T17:03:25.258" v="2277" actId="478"/>
          <ac:picMkLst>
            <pc:docMk/>
            <pc:sldMk cId="2970533317" sldId="276"/>
            <ac:picMk id="7170" creationId="{09F3C7BA-CF31-4CDD-9E54-670B6E9EF136}"/>
          </ac:picMkLst>
        </pc:picChg>
      </pc:sldChg>
      <pc:sldChg chg="addSp delSp modSp add ord delAnim">
        <pc:chgData name="Vladislav Nedosekin" userId="aa766c5defb7f777" providerId="LiveId" clId="{EE7DF105-9746-474C-8F55-ED131BE1B36B}" dt="2019-09-22T08:36:28.355" v="2446" actId="20577"/>
        <pc:sldMkLst>
          <pc:docMk/>
          <pc:sldMk cId="3951198660" sldId="277"/>
        </pc:sldMkLst>
        <pc:spChg chg="mod">
          <ac:chgData name="Vladislav Nedosekin" userId="aa766c5defb7f777" providerId="LiveId" clId="{EE7DF105-9746-474C-8F55-ED131BE1B36B}" dt="2019-09-22T08:36:28.355" v="2446" actId="20577"/>
          <ac:spMkLst>
            <pc:docMk/>
            <pc:sldMk cId="3951198660" sldId="277"/>
            <ac:spMk id="2" creationId="{1345E343-3003-46D9-ACFD-005F7A2984AC}"/>
          </ac:spMkLst>
        </pc:spChg>
        <pc:spChg chg="del">
          <ac:chgData name="Vladislav Nedosekin" userId="aa766c5defb7f777" providerId="LiveId" clId="{EE7DF105-9746-474C-8F55-ED131BE1B36B}" dt="2019-09-22T08:35:32.149" v="2430" actId="478"/>
          <ac:spMkLst>
            <pc:docMk/>
            <pc:sldMk cId="3951198660" sldId="277"/>
            <ac:spMk id="5" creationId="{4773C833-760F-44E4-9673-B11670054715}"/>
          </ac:spMkLst>
        </pc:spChg>
        <pc:picChg chg="add mod">
          <ac:chgData name="Vladislav Nedosekin" userId="aa766c5defb7f777" providerId="LiveId" clId="{EE7DF105-9746-474C-8F55-ED131BE1B36B}" dt="2019-09-22T08:35:40.861" v="2434" actId="1076"/>
          <ac:picMkLst>
            <pc:docMk/>
            <pc:sldMk cId="3951198660" sldId="277"/>
            <ac:picMk id="3" creationId="{36569681-9501-4692-8CB1-0844E7E871DA}"/>
          </ac:picMkLst>
        </pc:picChg>
        <pc:picChg chg="del">
          <ac:chgData name="Vladislav Nedosekin" userId="aa766c5defb7f777" providerId="LiveId" clId="{EE7DF105-9746-474C-8F55-ED131BE1B36B}" dt="2019-09-22T08:34:54.505" v="2428" actId="478"/>
          <ac:picMkLst>
            <pc:docMk/>
            <pc:sldMk cId="3951198660" sldId="277"/>
            <ac:picMk id="7" creationId="{F6F14763-5EAD-45C8-A175-9DF57FDA080E}"/>
          </ac:picMkLst>
        </pc:picChg>
      </pc:sldChg>
      <pc:sldChg chg="addSp delSp modSp add ord">
        <pc:chgData name="Vladislav Nedosekin" userId="aa766c5defb7f777" providerId="LiveId" clId="{EE7DF105-9746-474C-8F55-ED131BE1B36B}" dt="2019-09-23T20:27:31.789" v="3157" actId="478"/>
        <pc:sldMkLst>
          <pc:docMk/>
          <pc:sldMk cId="575738947" sldId="278"/>
        </pc:sldMkLst>
        <pc:spChg chg="mod">
          <ac:chgData name="Vladislav Nedosekin" userId="aa766c5defb7f777" providerId="LiveId" clId="{EE7DF105-9746-474C-8F55-ED131BE1B36B}" dt="2019-09-22T08:37:37.559" v="2471" actId="1076"/>
          <ac:spMkLst>
            <pc:docMk/>
            <pc:sldMk cId="575738947" sldId="278"/>
            <ac:spMk id="2" creationId="{6484EADA-A7FF-4146-A64F-AB83DC909EE6}"/>
          </ac:spMkLst>
        </pc:spChg>
        <pc:spChg chg="del">
          <ac:chgData name="Vladislav Nedosekin" userId="aa766c5defb7f777" providerId="LiveId" clId="{EE7DF105-9746-474C-8F55-ED131BE1B36B}" dt="2019-09-22T08:37:47.284" v="2472" actId="3680"/>
          <ac:spMkLst>
            <pc:docMk/>
            <pc:sldMk cId="575738947" sldId="278"/>
            <ac:spMk id="3" creationId="{9FCB78DE-FD82-43E0-B5DC-255B4FEF6AB4}"/>
          </ac:spMkLst>
        </pc:spChg>
        <pc:spChg chg="add del mod">
          <ac:chgData name="Vladislav Nedosekin" userId="aa766c5defb7f777" providerId="LiveId" clId="{EE7DF105-9746-474C-8F55-ED131BE1B36B}" dt="2019-09-22T09:13:20.301" v="2603" actId="478"/>
          <ac:spMkLst>
            <pc:docMk/>
            <pc:sldMk cId="575738947" sldId="278"/>
            <ac:spMk id="21" creationId="{F18DA624-C245-43A0-B342-F6FFC045BF85}"/>
          </ac:spMkLst>
        </pc:spChg>
        <pc:graphicFrameChg chg="add mod ord modGraphic">
          <ac:chgData name="Vladislav Nedosekin" userId="aa766c5defb7f777" providerId="LiveId" clId="{EE7DF105-9746-474C-8F55-ED131BE1B36B}" dt="2019-09-22T09:11:45.109" v="2589"/>
          <ac:graphicFrameMkLst>
            <pc:docMk/>
            <pc:sldMk cId="575738947" sldId="278"/>
            <ac:graphicFrameMk id="4" creationId="{36252A98-9A2B-4A26-8C38-B48411FC5CCA}"/>
          </ac:graphicFrameMkLst>
        </pc:graphicFrameChg>
        <pc:picChg chg="add del mod">
          <ac:chgData name="Vladislav Nedosekin" userId="aa766c5defb7f777" providerId="LiveId" clId="{EE7DF105-9746-474C-8F55-ED131BE1B36B}" dt="2019-09-22T09:05:18.709" v="2506" actId="21"/>
          <ac:picMkLst>
            <pc:docMk/>
            <pc:sldMk cId="575738947" sldId="278"/>
            <ac:picMk id="7" creationId="{491D5080-4438-442C-B556-7B80FBA21C16}"/>
          </ac:picMkLst>
        </pc:picChg>
        <pc:picChg chg="add del mod">
          <ac:chgData name="Vladislav Nedosekin" userId="aa766c5defb7f777" providerId="LiveId" clId="{EE7DF105-9746-474C-8F55-ED131BE1B36B}" dt="2019-09-22T09:05:52.990" v="2516" actId="478"/>
          <ac:picMkLst>
            <pc:docMk/>
            <pc:sldMk cId="575738947" sldId="278"/>
            <ac:picMk id="8" creationId="{BF1C7D7F-B050-46CB-AA97-5162C09E5775}"/>
          </ac:picMkLst>
        </pc:picChg>
        <pc:picChg chg="add mod">
          <ac:chgData name="Vladislav Nedosekin" userId="aa766c5defb7f777" providerId="LiveId" clId="{EE7DF105-9746-474C-8F55-ED131BE1B36B}" dt="2019-09-22T09:13:09.215" v="2601" actId="1076"/>
          <ac:picMkLst>
            <pc:docMk/>
            <pc:sldMk cId="575738947" sldId="278"/>
            <ac:picMk id="10" creationId="{9433C43B-38BC-4926-A0B7-F64F1F269A36}"/>
          </ac:picMkLst>
        </pc:picChg>
        <pc:picChg chg="add mod">
          <ac:chgData name="Vladislav Nedosekin" userId="aa766c5defb7f777" providerId="LiveId" clId="{EE7DF105-9746-474C-8F55-ED131BE1B36B}" dt="2019-09-22T09:07:30.752" v="2527" actId="1076"/>
          <ac:picMkLst>
            <pc:docMk/>
            <pc:sldMk cId="575738947" sldId="278"/>
            <ac:picMk id="12" creationId="{AC2F0000-2AE5-48AD-B63B-D6003CDE2048}"/>
          </ac:picMkLst>
        </pc:picChg>
        <pc:picChg chg="add del">
          <ac:chgData name="Vladislav Nedosekin" userId="aa766c5defb7f777" providerId="LiveId" clId="{EE7DF105-9746-474C-8F55-ED131BE1B36B}" dt="2019-09-22T09:08:49.504" v="2575" actId="478"/>
          <ac:picMkLst>
            <pc:docMk/>
            <pc:sldMk cId="575738947" sldId="278"/>
            <ac:picMk id="13" creationId="{71B8B445-4C2B-4178-9E40-3863B603002E}"/>
          </ac:picMkLst>
        </pc:picChg>
        <pc:picChg chg="add del mod">
          <ac:chgData name="Vladislav Nedosekin" userId="aa766c5defb7f777" providerId="LiveId" clId="{EE7DF105-9746-474C-8F55-ED131BE1B36B}" dt="2019-09-22T09:08:55.727" v="2577" actId="478"/>
          <ac:picMkLst>
            <pc:docMk/>
            <pc:sldMk cId="575738947" sldId="278"/>
            <ac:picMk id="15" creationId="{D3E6505F-FD9A-4F43-AE23-1ED21D31B920}"/>
          </ac:picMkLst>
        </pc:picChg>
        <pc:picChg chg="add del">
          <ac:chgData name="Vladislav Nedosekin" userId="aa766c5defb7f777" providerId="LiveId" clId="{EE7DF105-9746-474C-8F55-ED131BE1B36B}" dt="2019-09-22T09:09:42.860" v="2579" actId="478"/>
          <ac:picMkLst>
            <pc:docMk/>
            <pc:sldMk cId="575738947" sldId="278"/>
            <ac:picMk id="16" creationId="{3C1F62F5-876C-4918-B11D-3E381AB07A96}"/>
          </ac:picMkLst>
        </pc:picChg>
        <pc:picChg chg="add mod">
          <ac:chgData name="Vladislav Nedosekin" userId="aa766c5defb7f777" providerId="LiveId" clId="{EE7DF105-9746-474C-8F55-ED131BE1B36B}" dt="2019-09-22T09:09:58.347" v="2587" actId="14100"/>
          <ac:picMkLst>
            <pc:docMk/>
            <pc:sldMk cId="575738947" sldId="278"/>
            <ac:picMk id="18" creationId="{B2BA4B06-848B-4E6A-B77E-BE5CA2474672}"/>
          </ac:picMkLst>
        </pc:picChg>
        <pc:picChg chg="add del mod">
          <ac:chgData name="Vladislav Nedosekin" userId="aa766c5defb7f777" providerId="LiveId" clId="{EE7DF105-9746-474C-8F55-ED131BE1B36B}" dt="2019-09-22T09:11:58.274" v="2598" actId="478"/>
          <ac:picMkLst>
            <pc:docMk/>
            <pc:sldMk cId="575738947" sldId="278"/>
            <ac:picMk id="20" creationId="{D2B91F34-206B-4658-8FC3-FABE487BBA6F}"/>
          </ac:picMkLst>
        </pc:picChg>
        <pc:picChg chg="add mod">
          <ac:chgData name="Vladislav Nedosekin" userId="aa766c5defb7f777" providerId="LiveId" clId="{EE7DF105-9746-474C-8F55-ED131BE1B36B}" dt="2019-09-22T09:13:35.577" v="2612" actId="1076"/>
          <ac:picMkLst>
            <pc:docMk/>
            <pc:sldMk cId="575738947" sldId="278"/>
            <ac:picMk id="23" creationId="{136D688B-E132-41D3-A237-5E959CEBCDB4}"/>
          </ac:picMkLst>
        </pc:picChg>
        <pc:inkChg chg="add del">
          <ac:chgData name="Vladislav Nedosekin" userId="aa766c5defb7f777" providerId="LiveId" clId="{EE7DF105-9746-474C-8F55-ED131BE1B36B}" dt="2019-09-23T20:27:31.789" v="3157" actId="478"/>
          <ac:inkMkLst>
            <pc:docMk/>
            <pc:sldMk cId="575738947" sldId="278"/>
            <ac:inkMk id="24" creationId="{AEBD7227-EC92-4B11-8AFF-29B5B09E88E3}"/>
          </ac:inkMkLst>
        </pc:inkChg>
      </pc:sldChg>
      <pc:sldChg chg="addSp delSp modSp add ord">
        <pc:chgData name="Vladislav Nedosekin" userId="aa766c5defb7f777" providerId="LiveId" clId="{EE7DF105-9746-474C-8F55-ED131BE1B36B}" dt="2019-09-23T20:27:27.646" v="3156" actId="478"/>
        <pc:sldMkLst>
          <pc:docMk/>
          <pc:sldMk cId="3644444041" sldId="279"/>
        </pc:sldMkLst>
        <pc:spChg chg="mod">
          <ac:chgData name="Vladislav Nedosekin" userId="aa766c5defb7f777" providerId="LiveId" clId="{EE7DF105-9746-474C-8F55-ED131BE1B36B}" dt="2019-09-22T09:14:13.425" v="2648" actId="313"/>
          <ac:spMkLst>
            <pc:docMk/>
            <pc:sldMk cId="3644444041" sldId="279"/>
            <ac:spMk id="2" creationId="{BB42A267-B68C-483F-8F6A-E1037BC70764}"/>
          </ac:spMkLst>
        </pc:spChg>
        <pc:spChg chg="del">
          <ac:chgData name="Vladislav Nedosekin" userId="aa766c5defb7f777" providerId="LiveId" clId="{EE7DF105-9746-474C-8F55-ED131BE1B36B}" dt="2019-09-22T09:14:53.825" v="2649"/>
          <ac:spMkLst>
            <pc:docMk/>
            <pc:sldMk cId="3644444041" sldId="279"/>
            <ac:spMk id="3" creationId="{551AB919-98A7-4F2C-8BCC-DF935233228F}"/>
          </ac:spMkLst>
        </pc:spChg>
        <pc:picChg chg="add mod">
          <ac:chgData name="Vladislav Nedosekin" userId="aa766c5defb7f777" providerId="LiveId" clId="{EE7DF105-9746-474C-8F55-ED131BE1B36B}" dt="2019-09-22T09:18:03.915" v="2675" actId="1076"/>
          <ac:picMkLst>
            <pc:docMk/>
            <pc:sldMk cId="3644444041" sldId="279"/>
            <ac:picMk id="5" creationId="{B3F6BF28-ED30-46D0-B421-6A96D5FC57A3}"/>
          </ac:picMkLst>
        </pc:picChg>
        <pc:picChg chg="add mod">
          <ac:chgData name="Vladislav Nedosekin" userId="aa766c5defb7f777" providerId="LiveId" clId="{EE7DF105-9746-474C-8F55-ED131BE1B36B}" dt="2019-09-22T09:18:11.096" v="2676" actId="14100"/>
          <ac:picMkLst>
            <pc:docMk/>
            <pc:sldMk cId="3644444041" sldId="279"/>
            <ac:picMk id="7" creationId="{152CFD4E-909D-45F2-8F13-ECDFADC979A8}"/>
          </ac:picMkLst>
        </pc:picChg>
        <pc:picChg chg="add mod">
          <ac:chgData name="Vladislav Nedosekin" userId="aa766c5defb7f777" providerId="LiveId" clId="{EE7DF105-9746-474C-8F55-ED131BE1B36B}" dt="2019-09-22T09:18:15.359" v="2677" actId="14100"/>
          <ac:picMkLst>
            <pc:docMk/>
            <pc:sldMk cId="3644444041" sldId="279"/>
            <ac:picMk id="9" creationId="{AB472EC2-4F46-4323-969E-2E8FFDC85639}"/>
          </ac:picMkLst>
        </pc:picChg>
        <pc:inkChg chg="add del">
          <ac:chgData name="Vladislav Nedosekin" userId="aa766c5defb7f777" providerId="LiveId" clId="{EE7DF105-9746-474C-8F55-ED131BE1B36B}" dt="2019-09-23T20:27:27.646" v="3156" actId="478"/>
          <ac:inkMkLst>
            <pc:docMk/>
            <pc:sldMk cId="3644444041" sldId="279"/>
            <ac:inkMk id="10" creationId="{E3381D7A-6FD9-4AF5-941E-177ECA891FB9}"/>
          </ac:inkMkLst>
        </pc:inkChg>
      </pc:sldChg>
      <pc:sldChg chg="addSp delSp modSp add">
        <pc:chgData name="Vladislav Nedosekin" userId="aa766c5defb7f777" providerId="LiveId" clId="{EE7DF105-9746-474C-8F55-ED131BE1B36B}" dt="2019-09-22T09:27:02.202" v="2733" actId="1076"/>
        <pc:sldMkLst>
          <pc:docMk/>
          <pc:sldMk cId="703794473" sldId="280"/>
        </pc:sldMkLst>
        <pc:spChg chg="mod">
          <ac:chgData name="Vladislav Nedosekin" userId="aa766c5defb7f777" providerId="LiveId" clId="{EE7DF105-9746-474C-8F55-ED131BE1B36B}" dt="2019-09-22T09:19:15.270" v="2688" actId="20577"/>
          <ac:spMkLst>
            <pc:docMk/>
            <pc:sldMk cId="703794473" sldId="280"/>
            <ac:spMk id="2" creationId="{1C75137F-F71C-424B-97F4-D34439A5D8BB}"/>
          </ac:spMkLst>
        </pc:spChg>
        <pc:spChg chg="del">
          <ac:chgData name="Vladislav Nedosekin" userId="aa766c5defb7f777" providerId="LiveId" clId="{EE7DF105-9746-474C-8F55-ED131BE1B36B}" dt="2019-09-22T09:19:32.518" v="2689"/>
          <ac:spMkLst>
            <pc:docMk/>
            <pc:sldMk cId="703794473" sldId="280"/>
            <ac:spMk id="3" creationId="{801A7FDD-5DD6-417F-88A3-41F9C1D080D7}"/>
          </ac:spMkLst>
        </pc:spChg>
        <pc:spChg chg="add del">
          <ac:chgData name="Vladislav Nedosekin" userId="aa766c5defb7f777" providerId="LiveId" clId="{EE7DF105-9746-474C-8F55-ED131BE1B36B}" dt="2019-09-22T09:26:01.420" v="2714"/>
          <ac:spMkLst>
            <pc:docMk/>
            <pc:sldMk cId="703794473" sldId="280"/>
            <ac:spMk id="10" creationId="{6C5925DB-58B6-4103-81CA-A68ACC5A1B76}"/>
          </ac:spMkLst>
        </pc:spChg>
        <pc:picChg chg="add mod">
          <ac:chgData name="Vladislav Nedosekin" userId="aa766c5defb7f777" providerId="LiveId" clId="{EE7DF105-9746-474C-8F55-ED131BE1B36B}" dt="2019-09-22T09:20:02.644" v="2691" actId="1076"/>
          <ac:picMkLst>
            <pc:docMk/>
            <pc:sldMk cId="703794473" sldId="280"/>
            <ac:picMk id="5" creationId="{CD9B3F74-CD0F-4151-B725-F8E0851D0559}"/>
          </ac:picMkLst>
        </pc:picChg>
        <pc:picChg chg="add mod">
          <ac:chgData name="Vladislav Nedosekin" userId="aa766c5defb7f777" providerId="LiveId" clId="{EE7DF105-9746-474C-8F55-ED131BE1B36B}" dt="2019-09-22T09:23:02.534" v="2706" actId="14100"/>
          <ac:picMkLst>
            <pc:docMk/>
            <pc:sldMk cId="703794473" sldId="280"/>
            <ac:picMk id="7" creationId="{ACD1403A-6DFA-47CD-8365-4D4B22850313}"/>
          </ac:picMkLst>
        </pc:picChg>
        <pc:picChg chg="add mod">
          <ac:chgData name="Vladislav Nedosekin" userId="aa766c5defb7f777" providerId="LiveId" clId="{EE7DF105-9746-474C-8F55-ED131BE1B36B}" dt="2019-09-22T09:23:21.169" v="2712" actId="14100"/>
          <ac:picMkLst>
            <pc:docMk/>
            <pc:sldMk cId="703794473" sldId="280"/>
            <ac:picMk id="9" creationId="{6F95725E-4CB5-459F-91A1-C36B053B8D6A}"/>
          </ac:picMkLst>
        </pc:picChg>
        <pc:picChg chg="add mod">
          <ac:chgData name="Vladislav Nedosekin" userId="aa766c5defb7f777" providerId="LiveId" clId="{EE7DF105-9746-474C-8F55-ED131BE1B36B}" dt="2019-09-22T09:26:59.062" v="2732" actId="1076"/>
          <ac:picMkLst>
            <pc:docMk/>
            <pc:sldMk cId="703794473" sldId="280"/>
            <ac:picMk id="12" creationId="{6E65495F-C415-4942-ACA5-BEDEA3FC2BFB}"/>
          </ac:picMkLst>
        </pc:picChg>
        <pc:picChg chg="add mod">
          <ac:chgData name="Vladislav Nedosekin" userId="aa766c5defb7f777" providerId="LiveId" clId="{EE7DF105-9746-474C-8F55-ED131BE1B36B}" dt="2019-09-22T09:27:02.202" v="2733" actId="1076"/>
          <ac:picMkLst>
            <pc:docMk/>
            <pc:sldMk cId="703794473" sldId="280"/>
            <ac:picMk id="14" creationId="{3D4B0080-E33E-4C80-B23E-3FF6E60446C4}"/>
          </ac:picMkLst>
        </pc:picChg>
      </pc:sldChg>
      <pc:sldChg chg="delSp add del delAnim">
        <pc:chgData name="Vladislav Nedosekin" userId="aa766c5defb7f777" providerId="LiveId" clId="{EE7DF105-9746-474C-8F55-ED131BE1B36B}" dt="2019-09-23T20:28:39.747" v="3162" actId="2696"/>
        <pc:sldMkLst>
          <pc:docMk/>
          <pc:sldMk cId="4238930810" sldId="281"/>
        </pc:sldMkLst>
        <pc:picChg chg="del">
          <ac:chgData name="Vladislav Nedosekin" userId="aa766c5defb7f777" providerId="LiveId" clId="{EE7DF105-9746-474C-8F55-ED131BE1B36B}" dt="2019-09-23T20:28:35.972" v="3161" actId="478"/>
          <ac:picMkLst>
            <pc:docMk/>
            <pc:sldMk cId="4238930810" sldId="281"/>
            <ac:picMk id="7" creationId="{41A68A62-7A28-40DD-973B-985D4CF69852}"/>
          </ac:picMkLst>
        </pc:picChg>
        <pc:picChg chg="del">
          <ac:chgData name="Vladislav Nedosekin" userId="aa766c5defb7f777" providerId="LiveId" clId="{EE7DF105-9746-474C-8F55-ED131BE1B36B}" dt="2019-09-23T20:28:32.319" v="3160" actId="478"/>
          <ac:picMkLst>
            <pc:docMk/>
            <pc:sldMk cId="4238930810" sldId="281"/>
            <ac:picMk id="8" creationId="{60E6E14F-AB83-4AD1-8CA9-6D955F7296CD}"/>
          </ac:picMkLst>
        </pc:picChg>
      </pc:sldChg>
      <pc:sldChg chg="addSp delSp modSp add ord">
        <pc:chgData name="Vladislav Nedosekin" userId="aa766c5defb7f777" providerId="LiveId" clId="{EE7DF105-9746-474C-8F55-ED131BE1B36B}" dt="2019-09-23T19:27:06.309" v="2978" actId="14100"/>
        <pc:sldMkLst>
          <pc:docMk/>
          <pc:sldMk cId="2321632558" sldId="282"/>
        </pc:sldMkLst>
        <pc:spChg chg="mod">
          <ac:chgData name="Vladislav Nedosekin" userId="aa766c5defb7f777" providerId="LiveId" clId="{EE7DF105-9746-474C-8F55-ED131BE1B36B}" dt="2019-09-22T19:12:43.434" v="2945" actId="20577"/>
          <ac:spMkLst>
            <pc:docMk/>
            <pc:sldMk cId="2321632558" sldId="282"/>
            <ac:spMk id="2" creationId="{0F7165D6-C623-4CA1-9F7E-8AF55607C4C7}"/>
          </ac:spMkLst>
        </pc:spChg>
        <pc:spChg chg="del">
          <ac:chgData name="Vladislav Nedosekin" userId="aa766c5defb7f777" providerId="LiveId" clId="{EE7DF105-9746-474C-8F55-ED131BE1B36B}" dt="2019-09-22T19:13:19.352" v="2946"/>
          <ac:spMkLst>
            <pc:docMk/>
            <pc:sldMk cId="2321632558" sldId="282"/>
            <ac:spMk id="3" creationId="{C5CF135A-C768-4F4D-B367-DF995CC2C50F}"/>
          </ac:spMkLst>
        </pc:spChg>
        <pc:picChg chg="add mod">
          <ac:chgData name="Vladislav Nedosekin" userId="aa766c5defb7f777" providerId="LiveId" clId="{EE7DF105-9746-474C-8F55-ED131BE1B36B}" dt="2019-09-23T19:26:56.128" v="2976" actId="14100"/>
          <ac:picMkLst>
            <pc:docMk/>
            <pc:sldMk cId="2321632558" sldId="282"/>
            <ac:picMk id="5" creationId="{B3F77569-D027-46A9-9F5D-5C86AF06A8D3}"/>
          </ac:picMkLst>
        </pc:picChg>
        <pc:picChg chg="add mod">
          <ac:chgData name="Vladislav Nedosekin" userId="aa766c5defb7f777" providerId="LiveId" clId="{EE7DF105-9746-474C-8F55-ED131BE1B36B}" dt="2019-09-23T19:27:06.309" v="2978" actId="14100"/>
          <ac:picMkLst>
            <pc:docMk/>
            <pc:sldMk cId="2321632558" sldId="282"/>
            <ac:picMk id="7" creationId="{A8EA3227-321C-445B-82B5-EFBBE1283C58}"/>
          </ac:picMkLst>
        </pc:picChg>
      </pc:sldChg>
      <pc:sldChg chg="addSp delSp modSp add">
        <pc:chgData name="Vladislav Nedosekin" userId="aa766c5defb7f777" providerId="LiveId" clId="{EE7DF105-9746-474C-8F55-ED131BE1B36B}" dt="2019-09-23T19:28:10.351" v="2989" actId="14100"/>
        <pc:sldMkLst>
          <pc:docMk/>
          <pc:sldMk cId="1866827019" sldId="283"/>
        </pc:sldMkLst>
        <pc:spChg chg="mod">
          <ac:chgData name="Vladislav Nedosekin" userId="aa766c5defb7f777" providerId="LiveId" clId="{EE7DF105-9746-474C-8F55-ED131BE1B36B}" dt="2019-09-22T19:14:05.373" v="2963" actId="1076"/>
          <ac:spMkLst>
            <pc:docMk/>
            <pc:sldMk cId="1866827019" sldId="283"/>
            <ac:spMk id="2" creationId="{C08FDC50-F89B-4DAC-9ACE-435DBA974701}"/>
          </ac:spMkLst>
        </pc:spChg>
        <pc:spChg chg="del">
          <ac:chgData name="Vladislav Nedosekin" userId="aa766c5defb7f777" providerId="LiveId" clId="{EE7DF105-9746-474C-8F55-ED131BE1B36B}" dt="2019-09-22T19:14:22.138" v="2964"/>
          <ac:spMkLst>
            <pc:docMk/>
            <pc:sldMk cId="1866827019" sldId="283"/>
            <ac:spMk id="3" creationId="{93A70C1F-C588-432B-A301-E4ADDA206999}"/>
          </ac:spMkLst>
        </pc:spChg>
        <pc:picChg chg="add mod">
          <ac:chgData name="Vladislav Nedosekin" userId="aa766c5defb7f777" providerId="LiveId" clId="{EE7DF105-9746-474C-8F55-ED131BE1B36B}" dt="2019-09-23T19:26:49.239" v="2974" actId="14100"/>
          <ac:picMkLst>
            <pc:docMk/>
            <pc:sldMk cId="1866827019" sldId="283"/>
            <ac:picMk id="5" creationId="{65D52C01-627A-4FA2-8CBD-23F4B3378314}"/>
          </ac:picMkLst>
        </pc:picChg>
        <pc:picChg chg="add mod">
          <ac:chgData name="Vladislav Nedosekin" userId="aa766c5defb7f777" providerId="LiveId" clId="{EE7DF105-9746-474C-8F55-ED131BE1B36B}" dt="2019-09-23T19:27:15.209" v="2980" actId="14100"/>
          <ac:picMkLst>
            <pc:docMk/>
            <pc:sldMk cId="1866827019" sldId="283"/>
            <ac:picMk id="7" creationId="{791D38FF-AA2A-4224-B6D0-21477F26E24C}"/>
          </ac:picMkLst>
        </pc:picChg>
        <pc:picChg chg="add mod">
          <ac:chgData name="Vladislav Nedosekin" userId="aa766c5defb7f777" providerId="LiveId" clId="{EE7DF105-9746-474C-8F55-ED131BE1B36B}" dt="2019-09-23T19:28:10.351" v="2989" actId="14100"/>
          <ac:picMkLst>
            <pc:docMk/>
            <pc:sldMk cId="1866827019" sldId="283"/>
            <ac:picMk id="9" creationId="{2233D343-19F5-4050-918D-221C52A86C2D}"/>
          </ac:picMkLst>
        </pc:picChg>
      </pc:sldChg>
      <pc:sldChg chg="addSp delSp modSp add">
        <pc:chgData name="Vladislav Nedosekin" userId="aa766c5defb7f777" providerId="LiveId" clId="{EE7DF105-9746-474C-8F55-ED131BE1B36B}" dt="2019-09-23T20:36:29.630" v="3202" actId="14100"/>
        <pc:sldMkLst>
          <pc:docMk/>
          <pc:sldMk cId="2998656251" sldId="284"/>
        </pc:sldMkLst>
        <pc:spChg chg="mod">
          <ac:chgData name="Vladislav Nedosekin" userId="aa766c5defb7f777" providerId="LiveId" clId="{EE7DF105-9746-474C-8F55-ED131BE1B36B}" dt="2019-09-23T20:32:30.355" v="3196" actId="20577"/>
          <ac:spMkLst>
            <pc:docMk/>
            <pc:sldMk cId="2998656251" sldId="284"/>
            <ac:spMk id="2" creationId="{07FFB926-F4A6-46B3-98B6-AF5F3EEF3BE6}"/>
          </ac:spMkLst>
        </pc:spChg>
        <pc:spChg chg="del mod">
          <ac:chgData name="Vladislav Nedosekin" userId="aa766c5defb7f777" providerId="LiveId" clId="{EE7DF105-9746-474C-8F55-ED131BE1B36B}" dt="2019-09-23T20:33:19.278" v="3198"/>
          <ac:spMkLst>
            <pc:docMk/>
            <pc:sldMk cId="2998656251" sldId="284"/>
            <ac:spMk id="3" creationId="{C490537E-D18F-4782-9921-2468F4409D1F}"/>
          </ac:spMkLst>
        </pc:spChg>
        <pc:picChg chg="add mod">
          <ac:chgData name="Vladislav Nedosekin" userId="aa766c5defb7f777" providerId="LiveId" clId="{EE7DF105-9746-474C-8F55-ED131BE1B36B}" dt="2019-09-23T20:36:29.630" v="3202" actId="14100"/>
          <ac:picMkLst>
            <pc:docMk/>
            <pc:sldMk cId="2998656251" sldId="284"/>
            <ac:picMk id="5" creationId="{743A8E85-6602-45A9-8C14-CEA4D47D2F0B}"/>
          </ac:picMkLst>
        </pc:picChg>
      </pc:sldChg>
      <pc:sldChg chg="addSp delSp modSp add">
        <pc:chgData name="Vladislav Nedosekin" userId="aa766c5defb7f777" providerId="LiveId" clId="{EE7DF105-9746-474C-8F55-ED131BE1B36B}" dt="2019-09-23T21:32:12.657" v="3325" actId="20577"/>
        <pc:sldMkLst>
          <pc:docMk/>
          <pc:sldMk cId="1674907009" sldId="285"/>
        </pc:sldMkLst>
        <pc:spChg chg="mod">
          <ac:chgData name="Vladislav Nedosekin" userId="aa766c5defb7f777" providerId="LiveId" clId="{EE7DF105-9746-474C-8F55-ED131BE1B36B}" dt="2019-09-23T21:32:12.657" v="3325" actId="20577"/>
          <ac:spMkLst>
            <pc:docMk/>
            <pc:sldMk cId="1674907009" sldId="285"/>
            <ac:spMk id="2" creationId="{7B9E0BA2-72DD-497C-B057-4426F5BC181F}"/>
          </ac:spMkLst>
        </pc:spChg>
        <pc:spChg chg="add del mod">
          <ac:chgData name="Vladislav Nedosekin" userId="aa766c5defb7f777" providerId="LiveId" clId="{EE7DF105-9746-474C-8F55-ED131BE1B36B}" dt="2019-09-23T21:09:23.358" v="3207"/>
          <ac:spMkLst>
            <pc:docMk/>
            <pc:sldMk cId="1674907009" sldId="285"/>
            <ac:spMk id="7" creationId="{6653F64E-1B24-4091-A015-6E617915B70E}"/>
          </ac:spMkLst>
        </pc:spChg>
        <pc:spChg chg="add del mod">
          <ac:chgData name="Vladislav Nedosekin" userId="aa766c5defb7f777" providerId="LiveId" clId="{EE7DF105-9746-474C-8F55-ED131BE1B36B}" dt="2019-09-23T21:31:39.424" v="3305" actId="478"/>
          <ac:spMkLst>
            <pc:docMk/>
            <pc:sldMk cId="1674907009" sldId="285"/>
            <ac:spMk id="15" creationId="{BA7CEB57-650D-4117-83CA-22BF9BE7D2DA}"/>
          </ac:spMkLst>
        </pc:spChg>
        <pc:picChg chg="del">
          <ac:chgData name="Vladislav Nedosekin" userId="aa766c5defb7f777" providerId="LiveId" clId="{EE7DF105-9746-474C-8F55-ED131BE1B36B}" dt="2019-09-23T21:09:14.419" v="3204" actId="478"/>
          <ac:picMkLst>
            <pc:docMk/>
            <pc:sldMk cId="1674907009" sldId="285"/>
            <ac:picMk id="4" creationId="{4671C0E5-2ABF-4D41-AA5E-FBFC4A7B04D8}"/>
          </ac:picMkLst>
        </pc:picChg>
        <pc:picChg chg="del">
          <ac:chgData name="Vladislav Nedosekin" userId="aa766c5defb7f777" providerId="LiveId" clId="{EE7DF105-9746-474C-8F55-ED131BE1B36B}" dt="2019-09-23T21:09:16.147" v="3205" actId="478"/>
          <ac:picMkLst>
            <pc:docMk/>
            <pc:sldMk cId="1674907009" sldId="285"/>
            <ac:picMk id="5" creationId="{A4A848AB-88EC-4AF2-9F9A-2B69253E7E2D}"/>
          </ac:picMkLst>
        </pc:picChg>
        <pc:picChg chg="del">
          <ac:chgData name="Vladislav Nedosekin" userId="aa766c5defb7f777" providerId="LiveId" clId="{EE7DF105-9746-474C-8F55-ED131BE1B36B}" dt="2019-09-23T21:09:18.834" v="3206" actId="478"/>
          <ac:picMkLst>
            <pc:docMk/>
            <pc:sldMk cId="1674907009" sldId="285"/>
            <ac:picMk id="6" creationId="{0DF1D5F8-44FD-470B-8B4A-8314E5F584BD}"/>
          </ac:picMkLst>
        </pc:picChg>
        <pc:picChg chg="add del mod">
          <ac:chgData name="Vladislav Nedosekin" userId="aa766c5defb7f777" providerId="LiveId" clId="{EE7DF105-9746-474C-8F55-ED131BE1B36B}" dt="2019-09-23T21:31:35.211" v="3304" actId="478"/>
          <ac:picMkLst>
            <pc:docMk/>
            <pc:sldMk cId="1674907009" sldId="285"/>
            <ac:picMk id="9" creationId="{39911B4F-9149-400D-A931-7B95FD1526FE}"/>
          </ac:picMkLst>
        </pc:picChg>
        <pc:picChg chg="add del mod">
          <ac:chgData name="Vladislav Nedosekin" userId="aa766c5defb7f777" providerId="LiveId" clId="{EE7DF105-9746-474C-8F55-ED131BE1B36B}" dt="2019-09-23T21:31:58.750" v="3308" actId="478"/>
          <ac:picMkLst>
            <pc:docMk/>
            <pc:sldMk cId="1674907009" sldId="285"/>
            <ac:picMk id="11" creationId="{846E224D-E961-421F-9D37-0B4920AB518B}"/>
          </ac:picMkLst>
        </pc:picChg>
        <pc:picChg chg="add mod">
          <ac:chgData name="Vladislav Nedosekin" userId="aa766c5defb7f777" providerId="LiveId" clId="{EE7DF105-9746-474C-8F55-ED131BE1B36B}" dt="2019-09-23T21:31:41.703" v="3306" actId="1076"/>
          <ac:picMkLst>
            <pc:docMk/>
            <pc:sldMk cId="1674907009" sldId="285"/>
            <ac:picMk id="13" creationId="{96EA3EA5-AFDF-4807-B8B0-E31604D1D8BA}"/>
          </ac:picMkLst>
        </pc:picChg>
        <pc:picChg chg="add mod">
          <ac:chgData name="Vladislav Nedosekin" userId="aa766c5defb7f777" providerId="LiveId" clId="{EE7DF105-9746-474C-8F55-ED131BE1B36B}" dt="2019-09-23T21:32:07.349" v="3315" actId="1076"/>
          <ac:picMkLst>
            <pc:docMk/>
            <pc:sldMk cId="1674907009" sldId="285"/>
            <ac:picMk id="17" creationId="{D08363D9-9DD2-4F48-B4F6-B5F3EE597843}"/>
          </ac:picMkLst>
        </pc:picChg>
      </pc:sldChg>
      <pc:sldChg chg="addSp modSp add ord">
        <pc:chgData name="Vladislav Nedosekin" userId="aa766c5defb7f777" providerId="LiveId" clId="{EE7DF105-9746-474C-8F55-ED131BE1B36B}" dt="2019-09-23T21:35:29.385" v="3353" actId="1076"/>
        <pc:sldMkLst>
          <pc:docMk/>
          <pc:sldMk cId="3846165646" sldId="286"/>
        </pc:sldMkLst>
        <pc:spChg chg="mod">
          <ac:chgData name="Vladislav Nedosekin" userId="aa766c5defb7f777" providerId="LiveId" clId="{EE7DF105-9746-474C-8F55-ED131BE1B36B}" dt="2019-09-23T21:35:22.954" v="3351" actId="1076"/>
          <ac:spMkLst>
            <pc:docMk/>
            <pc:sldMk cId="3846165646" sldId="286"/>
            <ac:spMk id="2" creationId="{1105E025-A42D-4110-B8DF-C60DF35BB2E9}"/>
          </ac:spMkLst>
        </pc:spChg>
        <pc:picChg chg="add mod">
          <ac:chgData name="Vladislav Nedosekin" userId="aa766c5defb7f777" providerId="LiveId" clId="{EE7DF105-9746-474C-8F55-ED131BE1B36B}" dt="2019-09-23T21:35:29.385" v="3353" actId="1076"/>
          <ac:picMkLst>
            <pc:docMk/>
            <pc:sldMk cId="3846165646" sldId="286"/>
            <ac:picMk id="1026" creationId="{DC03E180-A1C6-4201-8D37-3E1F234C939A}"/>
          </ac:picMkLst>
        </pc:picChg>
      </pc:sldChg>
      <pc:sldChg chg="addSp modSp add">
        <pc:chgData name="Vladislav Nedosekin" userId="aa766c5defb7f777" providerId="LiveId" clId="{EE7DF105-9746-474C-8F55-ED131BE1B36B}" dt="2019-09-24T20:59:28.161" v="3360" actId="1076"/>
        <pc:sldMkLst>
          <pc:docMk/>
          <pc:sldMk cId="2155816098" sldId="287"/>
        </pc:sldMkLst>
        <pc:picChg chg="add mod">
          <ac:chgData name="Vladislav Nedosekin" userId="aa766c5defb7f777" providerId="LiveId" clId="{EE7DF105-9746-474C-8F55-ED131BE1B36B}" dt="2019-09-24T20:59:28.161" v="3360" actId="1076"/>
          <ac:picMkLst>
            <pc:docMk/>
            <pc:sldMk cId="2155816098" sldId="287"/>
            <ac:picMk id="1026" creationId="{AF669871-8B27-4488-9959-DD43D4C0DD88}"/>
          </ac:picMkLst>
        </pc:picChg>
      </pc:sldChg>
      <pc:sldMasterChg chg="setBg modSldLayout">
        <pc:chgData name="Vladislav Nedosekin" userId="aa766c5defb7f777" providerId="LiveId" clId="{EE7DF105-9746-474C-8F55-ED131BE1B36B}" dt="2019-09-08T09:14:26.622" v="162"/>
        <pc:sldMasterMkLst>
          <pc:docMk/>
          <pc:sldMasterMk cId="4005642934" sldId="2147483723"/>
        </pc:sldMasterMkLst>
        <pc:sldLayoutChg chg="setBg">
          <pc:chgData name="Vladislav Nedosekin" userId="aa766c5defb7f777" providerId="LiveId" clId="{EE7DF105-9746-474C-8F55-ED131BE1B36B}" dt="2019-09-08T09:14:26.622" v="162"/>
          <pc:sldLayoutMkLst>
            <pc:docMk/>
            <pc:sldMasterMk cId="4005642934" sldId="2147483723"/>
            <pc:sldLayoutMk cId="1408306806" sldId="2147483724"/>
          </pc:sldLayoutMkLst>
        </pc:sldLayoutChg>
        <pc:sldLayoutChg chg="setBg">
          <pc:chgData name="Vladislav Nedosekin" userId="aa766c5defb7f777" providerId="LiveId" clId="{EE7DF105-9746-474C-8F55-ED131BE1B36B}" dt="2019-09-08T09:14:26.622" v="162"/>
          <pc:sldLayoutMkLst>
            <pc:docMk/>
            <pc:sldMasterMk cId="4005642934" sldId="2147483723"/>
            <pc:sldLayoutMk cId="2665266928" sldId="2147483725"/>
          </pc:sldLayoutMkLst>
        </pc:sldLayoutChg>
        <pc:sldLayoutChg chg="setBg">
          <pc:chgData name="Vladislav Nedosekin" userId="aa766c5defb7f777" providerId="LiveId" clId="{EE7DF105-9746-474C-8F55-ED131BE1B36B}" dt="2019-09-08T09:14:26.622" v="162"/>
          <pc:sldLayoutMkLst>
            <pc:docMk/>
            <pc:sldMasterMk cId="4005642934" sldId="2147483723"/>
            <pc:sldLayoutMk cId="300845270" sldId="2147483726"/>
          </pc:sldLayoutMkLst>
        </pc:sldLayoutChg>
        <pc:sldLayoutChg chg="setBg">
          <pc:chgData name="Vladislav Nedosekin" userId="aa766c5defb7f777" providerId="LiveId" clId="{EE7DF105-9746-474C-8F55-ED131BE1B36B}" dt="2019-09-08T09:14:26.622" v="162"/>
          <pc:sldLayoutMkLst>
            <pc:docMk/>
            <pc:sldMasterMk cId="4005642934" sldId="2147483723"/>
            <pc:sldLayoutMk cId="3036464851" sldId="2147483727"/>
          </pc:sldLayoutMkLst>
        </pc:sldLayoutChg>
        <pc:sldLayoutChg chg="setBg">
          <pc:chgData name="Vladislav Nedosekin" userId="aa766c5defb7f777" providerId="LiveId" clId="{EE7DF105-9746-474C-8F55-ED131BE1B36B}" dt="2019-09-08T09:14:26.622" v="162"/>
          <pc:sldLayoutMkLst>
            <pc:docMk/>
            <pc:sldMasterMk cId="4005642934" sldId="2147483723"/>
            <pc:sldLayoutMk cId="4199343212" sldId="2147483728"/>
          </pc:sldLayoutMkLst>
        </pc:sldLayoutChg>
        <pc:sldLayoutChg chg="setBg">
          <pc:chgData name="Vladislav Nedosekin" userId="aa766c5defb7f777" providerId="LiveId" clId="{EE7DF105-9746-474C-8F55-ED131BE1B36B}" dt="2019-09-08T09:14:26.622" v="162"/>
          <pc:sldLayoutMkLst>
            <pc:docMk/>
            <pc:sldMasterMk cId="4005642934" sldId="2147483723"/>
            <pc:sldLayoutMk cId="2922184577" sldId="2147483729"/>
          </pc:sldLayoutMkLst>
        </pc:sldLayoutChg>
        <pc:sldLayoutChg chg="setBg">
          <pc:chgData name="Vladislav Nedosekin" userId="aa766c5defb7f777" providerId="LiveId" clId="{EE7DF105-9746-474C-8F55-ED131BE1B36B}" dt="2019-09-08T09:14:26.622" v="162"/>
          <pc:sldLayoutMkLst>
            <pc:docMk/>
            <pc:sldMasterMk cId="4005642934" sldId="2147483723"/>
            <pc:sldLayoutMk cId="2086371794" sldId="2147483730"/>
          </pc:sldLayoutMkLst>
        </pc:sldLayoutChg>
        <pc:sldLayoutChg chg="setBg">
          <pc:chgData name="Vladislav Nedosekin" userId="aa766c5defb7f777" providerId="LiveId" clId="{EE7DF105-9746-474C-8F55-ED131BE1B36B}" dt="2019-09-08T09:14:26.622" v="162"/>
          <pc:sldLayoutMkLst>
            <pc:docMk/>
            <pc:sldMasterMk cId="4005642934" sldId="2147483723"/>
            <pc:sldLayoutMk cId="2901727312" sldId="2147483731"/>
          </pc:sldLayoutMkLst>
        </pc:sldLayoutChg>
        <pc:sldLayoutChg chg="setBg">
          <pc:chgData name="Vladislav Nedosekin" userId="aa766c5defb7f777" providerId="LiveId" clId="{EE7DF105-9746-474C-8F55-ED131BE1B36B}" dt="2019-09-08T09:14:26.622" v="162"/>
          <pc:sldLayoutMkLst>
            <pc:docMk/>
            <pc:sldMasterMk cId="4005642934" sldId="2147483723"/>
            <pc:sldLayoutMk cId="2255907713" sldId="2147483732"/>
          </pc:sldLayoutMkLst>
        </pc:sldLayoutChg>
        <pc:sldLayoutChg chg="setBg">
          <pc:chgData name="Vladislav Nedosekin" userId="aa766c5defb7f777" providerId="LiveId" clId="{EE7DF105-9746-474C-8F55-ED131BE1B36B}" dt="2019-09-08T09:14:26.622" v="162"/>
          <pc:sldLayoutMkLst>
            <pc:docMk/>
            <pc:sldMasterMk cId="4005642934" sldId="2147483723"/>
            <pc:sldLayoutMk cId="2280215696" sldId="2147483733"/>
          </pc:sldLayoutMkLst>
        </pc:sldLayoutChg>
        <pc:sldLayoutChg chg="setBg">
          <pc:chgData name="Vladislav Nedosekin" userId="aa766c5defb7f777" providerId="LiveId" clId="{EE7DF105-9746-474C-8F55-ED131BE1B36B}" dt="2019-09-08T09:14:26.622" v="162"/>
          <pc:sldLayoutMkLst>
            <pc:docMk/>
            <pc:sldMasterMk cId="4005642934" sldId="2147483723"/>
            <pc:sldLayoutMk cId="4277561481" sldId="2147483734"/>
          </pc:sldLayoutMkLst>
        </pc:sldLayoutChg>
        <pc:sldLayoutChg chg="setBg">
          <pc:chgData name="Vladislav Nedosekin" userId="aa766c5defb7f777" providerId="LiveId" clId="{EE7DF105-9746-474C-8F55-ED131BE1B36B}" dt="2019-09-08T09:14:26.622" v="162"/>
          <pc:sldLayoutMkLst>
            <pc:docMk/>
            <pc:sldMasterMk cId="4005642934" sldId="2147483723"/>
            <pc:sldLayoutMk cId="2122858914" sldId="2147483735"/>
          </pc:sldLayoutMkLst>
        </pc:sldLayoutChg>
        <pc:sldLayoutChg chg="setBg">
          <pc:chgData name="Vladislav Nedosekin" userId="aa766c5defb7f777" providerId="LiveId" clId="{EE7DF105-9746-474C-8F55-ED131BE1B36B}" dt="2019-09-08T09:14:26.622" v="162"/>
          <pc:sldLayoutMkLst>
            <pc:docMk/>
            <pc:sldMasterMk cId="4005642934" sldId="2147483723"/>
            <pc:sldLayoutMk cId="1447704161" sldId="2147483736"/>
          </pc:sldLayoutMkLst>
        </pc:sldLayoutChg>
        <pc:sldLayoutChg chg="setBg">
          <pc:chgData name="Vladislav Nedosekin" userId="aa766c5defb7f777" providerId="LiveId" clId="{EE7DF105-9746-474C-8F55-ED131BE1B36B}" dt="2019-09-08T09:14:26.622" v="162"/>
          <pc:sldLayoutMkLst>
            <pc:docMk/>
            <pc:sldMasterMk cId="4005642934" sldId="2147483723"/>
            <pc:sldLayoutMk cId="253699304" sldId="2147483737"/>
          </pc:sldLayoutMkLst>
        </pc:sldLayoutChg>
        <pc:sldLayoutChg chg="setBg">
          <pc:chgData name="Vladislav Nedosekin" userId="aa766c5defb7f777" providerId="LiveId" clId="{EE7DF105-9746-474C-8F55-ED131BE1B36B}" dt="2019-09-08T09:14:26.622" v="162"/>
          <pc:sldLayoutMkLst>
            <pc:docMk/>
            <pc:sldMasterMk cId="4005642934" sldId="2147483723"/>
            <pc:sldLayoutMk cId="1509563301" sldId="2147483738"/>
          </pc:sldLayoutMkLst>
        </pc:sldLayoutChg>
        <pc:sldLayoutChg chg="setBg">
          <pc:chgData name="Vladislav Nedosekin" userId="aa766c5defb7f777" providerId="LiveId" clId="{EE7DF105-9746-474C-8F55-ED131BE1B36B}" dt="2019-09-08T09:14:26.622" v="162"/>
          <pc:sldLayoutMkLst>
            <pc:docMk/>
            <pc:sldMasterMk cId="4005642934" sldId="2147483723"/>
            <pc:sldLayoutMk cId="45082372" sldId="2147483739"/>
          </pc:sldLayoutMkLst>
        </pc:sldLayoutChg>
        <pc:sldLayoutChg chg="setBg">
          <pc:chgData name="Vladislav Nedosekin" userId="aa766c5defb7f777" providerId="LiveId" clId="{EE7DF105-9746-474C-8F55-ED131BE1B36B}" dt="2019-09-08T09:14:26.622" v="162"/>
          <pc:sldLayoutMkLst>
            <pc:docMk/>
            <pc:sldMasterMk cId="4005642934" sldId="2147483723"/>
            <pc:sldLayoutMk cId="3230199525" sldId="214748374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ECBAC3-2DC7-454A-8215-E03CD1AA466C}" type="datetimeFigureOut">
              <a:rPr lang="en-GB" smtClean="0"/>
              <a:t>24/09/2019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FF9103-C74A-489A-94D4-61D96A2AB7B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856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F9103-C74A-489A-94D4-61D96A2AB7B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7051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populate 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F9103-C74A-489A-94D4-61D96A2AB7B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1475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F9103-C74A-489A-94D4-61D96A2AB7B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1096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F9103-C74A-489A-94D4-61D96A2AB7B6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76023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F9103-C74A-489A-94D4-61D96A2AB7B6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292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F9103-C74A-489A-94D4-61D96A2AB7B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39202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F9103-C74A-489A-94D4-61D96A2AB7B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34466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F9103-C74A-489A-94D4-61D96A2AB7B6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0692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Current logic require to provide both source and destination. If only one provided – it will fall back to the default request.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F9103-C74A-489A-94D4-61D96A2AB7B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7562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F9103-C74A-489A-94D4-61D96A2AB7B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44109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F9103-C74A-489A-94D4-61D96A2AB7B6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7212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While “Travel and Transportation” Actions listed on the 6</a:t>
            </a:r>
            <a:r>
              <a:rPr lang="en-GB" baseline="30000" dirty="0"/>
              <a:t>th</a:t>
            </a:r>
            <a:r>
              <a:rPr lang="en-GB" dirty="0"/>
              <a:t> place – I didn’t manage to find a way to check the departure board on the station.</a:t>
            </a:r>
          </a:p>
          <a:p>
            <a:r>
              <a:rPr lang="en-GB" dirty="0"/>
              <a:t>It was possible to ask Google Home about the Bus departure from the bus stop, or how get somewhere, but it was not exactly what I was only giving me information about one train.</a:t>
            </a:r>
          </a:p>
          <a:p>
            <a:endParaRPr lang="en-GB" dirty="0"/>
          </a:p>
          <a:p>
            <a:r>
              <a:rPr lang="en-GB" dirty="0"/>
              <a:t>Weather is just 1.32%, but you can ask google home about the weather, but not about trains on your train station.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F9103-C74A-489A-94D4-61D96A2AB7B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21039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Entities Converter  - So they can be populated from the station list.</a:t>
            </a:r>
          </a:p>
          <a:p>
            <a:r>
              <a:rPr lang="en-GB" dirty="0"/>
              <a:t>PowerShell Module</a:t>
            </a:r>
          </a:p>
          <a:p>
            <a:r>
              <a:rPr lang="en-GB" dirty="0"/>
              <a:t>Advanced Logic</a:t>
            </a:r>
          </a:p>
          <a:p>
            <a:r>
              <a:rPr lang="en-GB" dirty="0"/>
              <a:t>Unit Tests</a:t>
            </a:r>
          </a:p>
          <a:p>
            <a:r>
              <a:rPr lang="en-GB" dirty="0"/>
              <a:t>CI / CD Pipeline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F9103-C74A-489A-94D4-61D96A2AB7B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68354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F9103-C74A-489A-94D4-61D96A2AB7B6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1609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Having 2 weeks between the jobs,  I got slightly bored and thought that I need to do something to solve my challenge with the trains.</a:t>
            </a:r>
          </a:p>
          <a:p>
            <a:r>
              <a:rPr lang="en-GB" dirty="0"/>
              <a:t>Being lazy person that loves PowerShell and has MSDN benefit  - I clearly decided that Azure Functions with PowerShell would be a part of the solution that I am going to explore.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F9103-C74A-489A-94D4-61D96A2AB7B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4996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Conversation requests and responses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 typical Actions on Google interaction scenario, users utter a phrase to invoke an Action. To provide a response, Actions on Google finds the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fulfillment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matches the Action invoked by the user and sends the request there.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 Actions on Google establishes that your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fulfillment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suitable match for the user's invocation, it starts a conversation session by sending an HTTP request that contains a JSON payload with the user's request information to your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fulfillment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endpoint. Your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fulfillment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parses the request and returns a response that contains a JSON payload. Actions on Google then converts the payload into rendered speech and multimedia output for users.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Dialogflow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requests and responses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are creating Actions, you can optionally use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Dialogflow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simplify the task of building conversational interfaces. In this scenario,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Dialogflow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acts as a proxy between Actions on Google and your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fulfillment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Instead of sending the HTTP/JSON request directly to your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fulfillment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endpoint, Actions on Google sends it to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Dialogflow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Dialogflow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wraps the JSON payload contained in the original request into the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Dialogflow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webhook format, and forwards the resulting request to your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fulfillment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Conversely, when your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fulfillment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sends a response to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Dialogflow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JSON payload of the response must comply with the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Dialogflow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webhook format. Your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fulfillment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parses the parameters from the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Dialogflow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JSON request, and generates a response in the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Dialogflow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webhook format.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Dialogflow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then converts the response from your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fulfillment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into a response message that the Assistant understands.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F9103-C74A-489A-94D4-61D96A2AB7B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6901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F9103-C74A-489A-94D4-61D96A2AB7B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311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F9103-C74A-489A-94D4-61D96A2AB7B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55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F9103-C74A-489A-94D4-61D96A2AB7B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581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F9103-C74A-489A-94D4-61D96A2AB7B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5023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F9103-C74A-489A-94D4-61D96A2AB7B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5672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306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215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561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228589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7041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3699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5633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823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199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266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45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464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343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184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371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727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907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9/24/2019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6429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vladislavnedosekin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rvladis" TargetMode="External"/><Relationship Id="rId4" Type="http://schemas.openxmlformats.org/officeDocument/2006/relationships/hyperlink" Target="https://twitter.com/nedosekinvlad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lite.realtime.nationalrail.co.uk/OpenLDBWS/" TargetMode="External"/><Relationship Id="rId7" Type="http://schemas.openxmlformats.org/officeDocument/2006/relationships/hyperlink" Target="https://ponderingthought.com/2010/01/17/execute-a-soap-request-from-powershell/" TargetMode="External"/><Relationship Id="rId2" Type="http://schemas.openxmlformats.org/officeDocument/2006/relationships/hyperlink" Target="https://github.com/mrvladis/trainsforgooglehom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nsole.actions.google.com/u/0/" TargetMode="External"/><Relationship Id="rId5" Type="http://schemas.openxmlformats.org/officeDocument/2006/relationships/hyperlink" Target="https://docs.microsoft.com/en-us/azure/azure-functions/functions-reference-powershell" TargetMode="External"/><Relationship Id="rId4" Type="http://schemas.openxmlformats.org/officeDocument/2006/relationships/hyperlink" Target="https://docs.microsoft.com/en-us/azure/azure-functions/functions-create-first-function-powershel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.jpe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pn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D49C3-BA4A-4B3F-A6DF-D32F90A908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Azure Function for Google Home Actions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A950E8-EA42-4A00-B45B-66DB004EB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5138928"/>
            <a:ext cx="6400800" cy="652272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928FD-4664-496F-B35A-90A79EC9C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523" y="4411552"/>
            <a:ext cx="2121217" cy="17061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CF66E3-CF35-4AB4-A053-3806A27F4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753" y="3675759"/>
            <a:ext cx="2121218" cy="16669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F005C4-DA61-45AB-B0E0-9B9102EC58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0403" y="4172049"/>
            <a:ext cx="2519502" cy="194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20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5137F-F71C-424B-97F4-D34439A5D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50933"/>
            <a:ext cx="8534400" cy="1507067"/>
          </a:xfrm>
        </p:spPr>
        <p:txBody>
          <a:bodyPr/>
          <a:lstStyle/>
          <a:p>
            <a:r>
              <a:rPr lang="en-GB" dirty="0"/>
              <a:t>MSI Token</a:t>
            </a:r>
          </a:p>
        </p:txBody>
      </p:sp>
      <p:pic>
        <p:nvPicPr>
          <p:cNvPr id="5" name="Snagit_SNG83E">
            <a:extLst>
              <a:ext uri="{FF2B5EF4-FFF2-40B4-BE49-F238E27FC236}">
                <a16:creationId xmlns:a16="http://schemas.microsoft.com/office/drawing/2014/main" id="{CD9B3F74-CD0F-4151-B725-F8E0851D05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88" y="0"/>
            <a:ext cx="4274361" cy="3614738"/>
          </a:xfrm>
        </p:spPr>
      </p:pic>
      <p:pic>
        <p:nvPicPr>
          <p:cNvPr id="7" name="Snagit_SNG83E">
            <a:extLst>
              <a:ext uri="{FF2B5EF4-FFF2-40B4-BE49-F238E27FC236}">
                <a16:creationId xmlns:a16="http://schemas.microsoft.com/office/drawing/2014/main" id="{ACD1403A-6DFA-47CD-8365-4D4B22850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14738"/>
            <a:ext cx="4267023" cy="1927646"/>
          </a:xfrm>
          <a:prstGeom prst="rect">
            <a:avLst/>
          </a:prstGeom>
        </p:spPr>
      </p:pic>
      <p:pic>
        <p:nvPicPr>
          <p:cNvPr id="9" name="Snagit_SNG854">
            <a:extLst>
              <a:ext uri="{FF2B5EF4-FFF2-40B4-BE49-F238E27FC236}">
                <a16:creationId xmlns:a16="http://schemas.microsoft.com/office/drawing/2014/main" id="{6F95725E-4CB5-459F-91A1-C36B053B8D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5316" y="0"/>
            <a:ext cx="4108219" cy="4289398"/>
          </a:xfrm>
          <a:prstGeom prst="rect">
            <a:avLst/>
          </a:prstGeom>
        </p:spPr>
      </p:pic>
      <p:pic>
        <p:nvPicPr>
          <p:cNvPr id="12" name="Snagit_SNG829">
            <a:extLst>
              <a:ext uri="{FF2B5EF4-FFF2-40B4-BE49-F238E27FC236}">
                <a16:creationId xmlns:a16="http://schemas.microsoft.com/office/drawing/2014/main" id="{6E65495F-C415-4942-ACA5-BEDEA3FC2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1614" y="3638373"/>
            <a:ext cx="4573375" cy="3062807"/>
          </a:xfrm>
          <a:prstGeom prst="rect">
            <a:avLst/>
          </a:prstGeom>
        </p:spPr>
      </p:pic>
      <p:pic>
        <p:nvPicPr>
          <p:cNvPr id="14" name="Snagit_SNG851">
            <a:extLst>
              <a:ext uri="{FF2B5EF4-FFF2-40B4-BE49-F238E27FC236}">
                <a16:creationId xmlns:a16="http://schemas.microsoft.com/office/drawing/2014/main" id="{3D4B0080-E33E-4C80-B23E-3FF6E60446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5347" y="1415198"/>
            <a:ext cx="3740465" cy="16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794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9E71D-1D9B-49B5-AABB-61E7C2868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50933"/>
            <a:ext cx="8534400" cy="1507067"/>
          </a:xfrm>
        </p:spPr>
        <p:txBody>
          <a:bodyPr/>
          <a:lstStyle/>
          <a:p>
            <a:r>
              <a:rPr lang="en-GB" dirty="0"/>
              <a:t>Exploring Data Source (SOAP)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3AA23A-DE3A-4FAA-9FC3-A3F2634D3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741" y="87674"/>
            <a:ext cx="3957059" cy="2077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785AE1-CDC9-49FC-A32B-B4F9DF62F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164" y="115190"/>
            <a:ext cx="4433600" cy="2083958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EF952B03-316C-459E-A329-D7AE3AA59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26" y="2545879"/>
            <a:ext cx="11808769" cy="318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033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73C20-5E4D-43D0-9BE2-8E6539811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50933"/>
            <a:ext cx="8534400" cy="1507067"/>
          </a:xfrm>
        </p:spPr>
        <p:txBody>
          <a:bodyPr/>
          <a:lstStyle/>
          <a:p>
            <a:r>
              <a:rPr lang="en-GB" dirty="0"/>
              <a:t>Request Payload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280DC-6388-44C4-81EB-5704C34EB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E3BF72-CCCD-40A8-AB37-FE96D96BE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3" y="123210"/>
            <a:ext cx="6163963" cy="3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19B955-E1C3-43BF-8AE5-D0BA878A7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2691" y="4430976"/>
            <a:ext cx="9251105" cy="10554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A68A62-7A28-40DD-973B-985D4CF698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3588" y="3551912"/>
            <a:ext cx="9289309" cy="22372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E6E14F-AB83-4AD1-8CA9-6D955F7296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3588" y="4006126"/>
            <a:ext cx="9108665" cy="177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4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6AC69-810A-4BF9-8814-A7AFB7EAE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50933"/>
            <a:ext cx="8534400" cy="1507067"/>
          </a:xfrm>
        </p:spPr>
        <p:txBody>
          <a:bodyPr/>
          <a:lstStyle/>
          <a:p>
            <a:r>
              <a:rPr lang="en-GB" dirty="0"/>
              <a:t>Request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289B4-DC03-47D4-AC2F-819083950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1A9DD5-C6B1-4776-8E83-A5BBD42F04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758"/>
          <a:stretch/>
        </p:blipFill>
        <p:spPr>
          <a:xfrm>
            <a:off x="5838344" y="2927268"/>
            <a:ext cx="6353656" cy="39307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EADCC7-EF5A-493F-A423-449E5115D5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18" b="55222"/>
          <a:stretch/>
        </p:blipFill>
        <p:spPr>
          <a:xfrm>
            <a:off x="0" y="18226"/>
            <a:ext cx="6079854" cy="314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738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637E1-8E3D-40C5-9604-DEB995C8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50933"/>
            <a:ext cx="8534400" cy="1507067"/>
          </a:xfrm>
        </p:spPr>
        <p:txBody>
          <a:bodyPr/>
          <a:lstStyle/>
          <a:p>
            <a:r>
              <a:rPr lang="en-GB" dirty="0"/>
              <a:t>Process Received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FBF48-1D21-44FD-B1C6-D9A6B73E7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7924F1-637E-4A0C-AAE8-0657F341E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6886" y="367885"/>
            <a:ext cx="3176615" cy="13308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72F4A5-C07D-4C43-8443-AE3847A1F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9172" y="2069056"/>
            <a:ext cx="4117005" cy="3615267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32148E6-199D-4FB1-955E-03B0C9617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56" y="-8014"/>
            <a:ext cx="7939681" cy="474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73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637E1-8E3D-40C5-9604-DEB995C8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50933"/>
            <a:ext cx="8534400" cy="1507067"/>
          </a:xfrm>
        </p:spPr>
        <p:txBody>
          <a:bodyPr/>
          <a:lstStyle/>
          <a:p>
            <a:r>
              <a:rPr lang="en-GB" dirty="0"/>
              <a:t>Process Received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B05ED4-0F46-4884-8558-C4EE6AFAA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30456" cy="3203468"/>
          </a:xfrm>
          <a:prstGeom prst="rect">
            <a:avLst/>
          </a:prstGeom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01C450C5-9465-418F-A64C-80F527955F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67"/>
          <a:stretch/>
        </p:blipFill>
        <p:spPr bwMode="auto">
          <a:xfrm>
            <a:off x="0" y="3356892"/>
            <a:ext cx="8545800" cy="222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1C14E6DE-C7BA-4A8F-947A-F500F5984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810" y="5240923"/>
            <a:ext cx="4644623" cy="160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731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637E1-8E3D-40C5-9604-DEB995C8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50933"/>
            <a:ext cx="8534400" cy="1507067"/>
          </a:xfrm>
        </p:spPr>
        <p:txBody>
          <a:bodyPr/>
          <a:lstStyle/>
          <a:p>
            <a:r>
              <a:rPr lang="en-GB" dirty="0"/>
              <a:t>Process Received Data</a:t>
            </a:r>
          </a:p>
        </p:txBody>
      </p:sp>
      <p:pic>
        <p:nvPicPr>
          <p:cNvPr id="6" name="Snagit_SNG84B">
            <a:extLst>
              <a:ext uri="{FF2B5EF4-FFF2-40B4-BE49-F238E27FC236}">
                <a16:creationId xmlns:a16="http://schemas.microsoft.com/office/drawing/2014/main" id="{6041961F-84AB-455A-BC16-550E1F36D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54189" y="3718513"/>
            <a:ext cx="5466769" cy="2301797"/>
          </a:xfr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5FFF75CC-DD39-4AF2-A427-A4D8987BC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479"/>
            <a:ext cx="1219200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988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83376-B9B7-4EF4-9234-B6947629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50933"/>
            <a:ext cx="8534400" cy="1507067"/>
          </a:xfrm>
        </p:spPr>
        <p:txBody>
          <a:bodyPr/>
          <a:lstStyle/>
          <a:p>
            <a:r>
              <a:rPr lang="en-GB" dirty="0"/>
              <a:t>Google 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B69DD4-327D-4968-BD2D-50E03BDDE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405" y="0"/>
            <a:ext cx="6036595" cy="68580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597208-6864-46AA-844E-BDCCB8FD6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9F3C7BA-CF31-4CDD-9E54-670B6E9EF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5879162" cy="590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916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nagit_SNG83F">
            <a:extLst>
              <a:ext uri="{FF2B5EF4-FFF2-40B4-BE49-F238E27FC236}">
                <a16:creationId xmlns:a16="http://schemas.microsoft.com/office/drawing/2014/main" id="{86FBC403-70A2-44BE-B03F-41F0A9092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53313" cy="55265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E83376-B9B7-4EF4-9234-B6947629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350933"/>
            <a:ext cx="11091553" cy="1507067"/>
          </a:xfrm>
        </p:spPr>
        <p:txBody>
          <a:bodyPr/>
          <a:lstStyle/>
          <a:p>
            <a:r>
              <a:rPr lang="en-GB" dirty="0"/>
              <a:t>Why we need to read documentation</a:t>
            </a:r>
          </a:p>
        </p:txBody>
      </p:sp>
      <p:pic>
        <p:nvPicPr>
          <p:cNvPr id="4" name="Snagit_SNG837">
            <a:extLst>
              <a:ext uri="{FF2B5EF4-FFF2-40B4-BE49-F238E27FC236}">
                <a16:creationId xmlns:a16="http://schemas.microsoft.com/office/drawing/2014/main" id="{C9F6B6D8-9CCC-4C8C-9122-87575265DA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53313" cy="5526528"/>
          </a:xfrm>
        </p:spPr>
      </p:pic>
    </p:spTree>
    <p:extLst>
      <p:ext uri="{BB962C8B-B14F-4D97-AF65-F5344CB8AC3E}">
        <p14:creationId xmlns:p14="http://schemas.microsoft.com/office/powerpoint/2010/main" val="297053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165D6-C623-4CA1-9F7E-8AF55607C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50933"/>
            <a:ext cx="8534400" cy="1507067"/>
          </a:xfrm>
        </p:spPr>
        <p:txBody>
          <a:bodyPr/>
          <a:lstStyle/>
          <a:p>
            <a:r>
              <a:rPr lang="en-GB" dirty="0"/>
              <a:t>Intents</a:t>
            </a:r>
          </a:p>
        </p:txBody>
      </p:sp>
      <p:pic>
        <p:nvPicPr>
          <p:cNvPr id="5" name="Snagit_SNG835">
            <a:extLst>
              <a:ext uri="{FF2B5EF4-FFF2-40B4-BE49-F238E27FC236}">
                <a16:creationId xmlns:a16="http://schemas.microsoft.com/office/drawing/2014/main" id="{B3F77569-D027-46A9-9F5D-5C86AF06A8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4578220" cy="5799742"/>
          </a:xfrm>
        </p:spPr>
      </p:pic>
      <p:pic>
        <p:nvPicPr>
          <p:cNvPr id="7" name="Snagit_SNG848">
            <a:extLst>
              <a:ext uri="{FF2B5EF4-FFF2-40B4-BE49-F238E27FC236}">
                <a16:creationId xmlns:a16="http://schemas.microsoft.com/office/drawing/2014/main" id="{A8EA3227-321C-445B-82B5-EFBBE1283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449" y="0"/>
            <a:ext cx="7528627" cy="361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32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8AD55-BD98-491F-A4E3-90C9AB9AB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50933"/>
            <a:ext cx="8534400" cy="1507067"/>
          </a:xfrm>
        </p:spPr>
        <p:txBody>
          <a:bodyPr/>
          <a:lstStyle/>
          <a:p>
            <a:r>
              <a:rPr lang="en-GB" dirty="0"/>
              <a:t>About Me</a:t>
            </a:r>
          </a:p>
        </p:txBody>
      </p:sp>
      <p:pic>
        <p:nvPicPr>
          <p:cNvPr id="1026" name="Picture 2" descr="Edit photo">
            <a:extLst>
              <a:ext uri="{FF2B5EF4-FFF2-40B4-BE49-F238E27FC236}">
                <a16:creationId xmlns:a16="http://schemas.microsoft.com/office/drawing/2014/main" id="{6381FDC1-12F4-459D-827D-AC9F16A377D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24" y="1316229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720EB44-0ED9-4526-9BDD-3073212BD117}"/>
              </a:ext>
            </a:extLst>
          </p:cNvPr>
          <p:cNvSpPr/>
          <p:nvPr/>
        </p:nvSpPr>
        <p:spPr>
          <a:xfrm>
            <a:off x="2583180" y="1253886"/>
            <a:ext cx="83713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Cloud Evangelist with over 15 years of experience and an infectious enthusiasm for technology</a:t>
            </a:r>
            <a:endParaRPr lang="en-GB" sz="24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E8FC6F-EC76-4049-8623-AE9607BDAA45}"/>
              </a:ext>
            </a:extLst>
          </p:cNvPr>
          <p:cNvSpPr/>
          <p:nvPr/>
        </p:nvSpPr>
        <p:spPr>
          <a:xfrm>
            <a:off x="345948" y="155715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Vladislav Nedosekin</a:t>
            </a:r>
            <a:endParaRPr lang="en-GB" sz="40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37C11E-C49E-4355-A36C-93C768005402}"/>
              </a:ext>
            </a:extLst>
          </p:cNvPr>
          <p:cNvSpPr/>
          <p:nvPr/>
        </p:nvSpPr>
        <p:spPr>
          <a:xfrm>
            <a:off x="2583180" y="2405041"/>
            <a:ext cx="69494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alibri" panose="020F0502020204030204" pitchFamily="34" charset="0"/>
                <a:ea typeface="Times New Roman" panose="02020603050405020304" pitchFamily="18" charset="0"/>
              </a:rPr>
              <a:t>LinkedIn: </a:t>
            </a:r>
            <a:r>
              <a:rPr lang="en-GB" dirty="0">
                <a:hlinkClick r:id="rId3"/>
              </a:rPr>
              <a:t>https://www.linkedin.com/in/vladislavnedosekin/</a:t>
            </a:r>
            <a:endParaRPr lang="en-GB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r>
              <a:rPr lang="en-GB" dirty="0">
                <a:latin typeface="Calibri" panose="020F0502020204030204" pitchFamily="34" charset="0"/>
              </a:rPr>
              <a:t>Twitter:  </a:t>
            </a:r>
            <a:r>
              <a:rPr lang="en-GB" dirty="0">
                <a:hlinkClick r:id="rId4"/>
              </a:rPr>
              <a:t>https://twitter.com/nedosekinvlad</a:t>
            </a:r>
            <a:endParaRPr lang="en-GB" dirty="0">
              <a:latin typeface="Calibri" panose="020F0502020204030204" pitchFamily="34" charset="0"/>
            </a:endParaRPr>
          </a:p>
          <a:p>
            <a:r>
              <a:rPr lang="en-GB" dirty="0">
                <a:latin typeface="Calibri" panose="020F0502020204030204" pitchFamily="34" charset="0"/>
              </a:rPr>
              <a:t>GitHub: </a:t>
            </a:r>
            <a:r>
              <a:rPr lang="en-GB" dirty="0">
                <a:hlinkClick r:id="rId5"/>
              </a:rPr>
              <a:t>https://github.com/mrvladis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60883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FDC50-F89B-4DAC-9ACE-435DBA974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50933"/>
            <a:ext cx="8534400" cy="1507067"/>
          </a:xfrm>
        </p:spPr>
        <p:txBody>
          <a:bodyPr/>
          <a:lstStyle/>
          <a:p>
            <a:r>
              <a:rPr lang="en-GB" dirty="0"/>
              <a:t>ENTITIES</a:t>
            </a:r>
          </a:p>
        </p:txBody>
      </p:sp>
      <p:pic>
        <p:nvPicPr>
          <p:cNvPr id="5" name="Snagit_SNG839">
            <a:extLst>
              <a:ext uri="{FF2B5EF4-FFF2-40B4-BE49-F238E27FC236}">
                <a16:creationId xmlns:a16="http://schemas.microsoft.com/office/drawing/2014/main" id="{65D52C01-627A-4FA2-8CBD-23F4B33783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3255636" cy="3844847"/>
          </a:xfrm>
        </p:spPr>
      </p:pic>
      <p:pic>
        <p:nvPicPr>
          <p:cNvPr id="7" name="Snagit_SNG846">
            <a:extLst>
              <a:ext uri="{FF2B5EF4-FFF2-40B4-BE49-F238E27FC236}">
                <a16:creationId xmlns:a16="http://schemas.microsoft.com/office/drawing/2014/main" id="{791D38FF-AA2A-4224-B6D0-21477F26E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4794" y="0"/>
            <a:ext cx="7544700" cy="3203504"/>
          </a:xfrm>
          <a:prstGeom prst="rect">
            <a:avLst/>
          </a:prstGeom>
        </p:spPr>
      </p:pic>
      <p:pic>
        <p:nvPicPr>
          <p:cNvPr id="9" name="Snagit_SNG869">
            <a:extLst>
              <a:ext uri="{FF2B5EF4-FFF2-40B4-BE49-F238E27FC236}">
                <a16:creationId xmlns:a16="http://schemas.microsoft.com/office/drawing/2014/main" id="{2233D343-19F5-4050-918D-221C52A86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5552" y="3520752"/>
            <a:ext cx="7493942" cy="235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27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56FBC-AA12-416A-9D2A-ED9687845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50933"/>
            <a:ext cx="8534400" cy="1507067"/>
          </a:xfrm>
        </p:spPr>
        <p:txBody>
          <a:bodyPr/>
          <a:lstStyle/>
          <a:p>
            <a:r>
              <a:rPr lang="en-GB" dirty="0"/>
              <a:t>Google Request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3F6C6E-42C4-49A4-A93F-B5F1F6F6CF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1298" y="111967"/>
            <a:ext cx="4926563" cy="2336039"/>
          </a:xfrm>
          <a:prstGeom prst="rect">
            <a:avLst/>
          </a:prstGeom>
        </p:spPr>
      </p:pic>
      <p:pic>
        <p:nvPicPr>
          <p:cNvPr id="5" name="Snagit_SNG83A">
            <a:extLst>
              <a:ext uri="{FF2B5EF4-FFF2-40B4-BE49-F238E27FC236}">
                <a16:creationId xmlns:a16="http://schemas.microsoft.com/office/drawing/2014/main" id="{99E2CA95-4DAB-4604-9AC7-99159248F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608" y="111967"/>
            <a:ext cx="6353392" cy="3384627"/>
          </a:xfrm>
          <a:prstGeom prst="rect">
            <a:avLst/>
          </a:prstGeom>
        </p:spPr>
      </p:pic>
      <p:pic>
        <p:nvPicPr>
          <p:cNvPr id="7" name="Snagit_SNG86C">
            <a:extLst>
              <a:ext uri="{FF2B5EF4-FFF2-40B4-BE49-F238E27FC236}">
                <a16:creationId xmlns:a16="http://schemas.microsoft.com/office/drawing/2014/main" id="{E1619FC9-B28B-402B-8108-1921F2512D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8608" y="3741576"/>
            <a:ext cx="6353392" cy="2724539"/>
          </a:xfrm>
          <a:prstGeom prst="rect">
            <a:avLst/>
          </a:prstGeom>
        </p:spPr>
      </p:pic>
      <p:pic>
        <p:nvPicPr>
          <p:cNvPr id="9" name="Snagit_SNG86E">
            <a:extLst>
              <a:ext uri="{FF2B5EF4-FFF2-40B4-BE49-F238E27FC236}">
                <a16:creationId xmlns:a16="http://schemas.microsoft.com/office/drawing/2014/main" id="{5AFAC21D-B43E-4711-A4A5-BA15EF0AC1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298" y="2617418"/>
            <a:ext cx="3130711" cy="302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60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FB926-F4A6-46B3-98B6-AF5F3EEF3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50933"/>
            <a:ext cx="8534400" cy="1507067"/>
          </a:xfrm>
        </p:spPr>
        <p:txBody>
          <a:bodyPr/>
          <a:lstStyle/>
          <a:p>
            <a:r>
              <a:rPr lang="en-GB" dirty="0"/>
              <a:t>Google Response</a:t>
            </a:r>
          </a:p>
        </p:txBody>
      </p:sp>
      <p:pic>
        <p:nvPicPr>
          <p:cNvPr id="5" name="Snagit_SNG84B">
            <a:extLst>
              <a:ext uri="{FF2B5EF4-FFF2-40B4-BE49-F238E27FC236}">
                <a16:creationId xmlns:a16="http://schemas.microsoft.com/office/drawing/2014/main" id="{743A8E85-6602-45A9-8C14-CEA4D47D2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8428392" cy="3051110"/>
          </a:xfrm>
        </p:spPr>
      </p:pic>
    </p:spTree>
    <p:extLst>
      <p:ext uri="{BB962C8B-B14F-4D97-AF65-F5344CB8AC3E}">
        <p14:creationId xmlns:p14="http://schemas.microsoft.com/office/powerpoint/2010/main" val="2998656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9E71D-1D9B-49B5-AABB-61E7C2868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Deploy</a:t>
            </a:r>
          </a:p>
        </p:txBody>
      </p:sp>
      <p:pic>
        <p:nvPicPr>
          <p:cNvPr id="5" name="Snagit_SNG84C">
            <a:extLst>
              <a:ext uri="{FF2B5EF4-FFF2-40B4-BE49-F238E27FC236}">
                <a16:creationId xmlns:a16="http://schemas.microsoft.com/office/drawing/2014/main" id="{8F9DA6C5-D4A1-4B48-9B96-B0E0DB4FC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57600" y="4573382"/>
            <a:ext cx="8534400" cy="2269517"/>
          </a:xfrm>
        </p:spPr>
      </p:pic>
      <p:pic>
        <p:nvPicPr>
          <p:cNvPr id="9" name="Snagit_SNG854">
            <a:extLst>
              <a:ext uri="{FF2B5EF4-FFF2-40B4-BE49-F238E27FC236}">
                <a16:creationId xmlns:a16="http://schemas.microsoft.com/office/drawing/2014/main" id="{7FF953E7-C760-44EA-990E-2FBAE7527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612" y="4154260"/>
            <a:ext cx="4629388" cy="419122"/>
          </a:xfrm>
          <a:prstGeom prst="rect">
            <a:avLst/>
          </a:prstGeom>
        </p:spPr>
      </p:pic>
      <p:pic>
        <p:nvPicPr>
          <p:cNvPr id="11" name="Snagit_SNG858">
            <a:extLst>
              <a:ext uri="{FF2B5EF4-FFF2-40B4-BE49-F238E27FC236}">
                <a16:creationId xmlns:a16="http://schemas.microsoft.com/office/drawing/2014/main" id="{92581FCD-789D-4F1C-8623-3C979608F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4696" y="2702958"/>
            <a:ext cx="2324219" cy="698536"/>
          </a:xfrm>
          <a:prstGeom prst="rect">
            <a:avLst/>
          </a:prstGeom>
        </p:spPr>
      </p:pic>
      <p:pic>
        <p:nvPicPr>
          <p:cNvPr id="13" name="Snagit_SNG85B">
            <a:extLst>
              <a:ext uri="{FF2B5EF4-FFF2-40B4-BE49-F238E27FC236}">
                <a16:creationId xmlns:a16="http://schemas.microsoft.com/office/drawing/2014/main" id="{9A8DDF35-E467-41CE-97D1-C52381395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703313"/>
            <a:ext cx="2603634" cy="717587"/>
          </a:xfrm>
          <a:prstGeom prst="rect">
            <a:avLst/>
          </a:prstGeom>
        </p:spPr>
      </p:pic>
      <p:pic>
        <p:nvPicPr>
          <p:cNvPr id="15" name="Snagit_SNG82A">
            <a:extLst>
              <a:ext uri="{FF2B5EF4-FFF2-40B4-BE49-F238E27FC236}">
                <a16:creationId xmlns:a16="http://schemas.microsoft.com/office/drawing/2014/main" id="{FE9F7231-524E-4ED8-B38D-2AD4E0A86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855600"/>
            <a:ext cx="5308873" cy="1263715"/>
          </a:xfrm>
          <a:prstGeom prst="rect">
            <a:avLst/>
          </a:prstGeom>
        </p:spPr>
      </p:pic>
      <p:pic>
        <p:nvPicPr>
          <p:cNvPr id="17" name="Snagit_SNG860">
            <a:extLst>
              <a:ext uri="{FF2B5EF4-FFF2-40B4-BE49-F238E27FC236}">
                <a16:creationId xmlns:a16="http://schemas.microsoft.com/office/drawing/2014/main" id="{DD8B0830-47B3-4951-8FA7-89A3AE4B94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8612" y="102715"/>
            <a:ext cx="2616334" cy="2717940"/>
          </a:xfrm>
          <a:prstGeom prst="rect">
            <a:avLst/>
          </a:prstGeom>
        </p:spPr>
      </p:pic>
      <p:pic>
        <p:nvPicPr>
          <p:cNvPr id="19" name="Snagit_SNG864">
            <a:extLst>
              <a:ext uri="{FF2B5EF4-FFF2-40B4-BE49-F238E27FC236}">
                <a16:creationId xmlns:a16="http://schemas.microsoft.com/office/drawing/2014/main" id="{BC285D5C-8D2C-4377-BDAC-11787BC9E7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-25599"/>
            <a:ext cx="7714249" cy="259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09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E0BA2-72DD-497C-B057-4426F5BC1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50933"/>
            <a:ext cx="8534400" cy="1507067"/>
          </a:xfrm>
        </p:spPr>
        <p:txBody>
          <a:bodyPr/>
          <a:lstStyle/>
          <a:p>
            <a:r>
              <a:rPr lang="en-GB" dirty="0"/>
              <a:t>Logging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71C0E5-2ABF-4D41-AA5E-FBFC4A7B04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20678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A848AB-88EC-4AF2-9F9A-2B69253E7E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73"/>
          <a:stretch/>
        </p:blipFill>
        <p:spPr>
          <a:xfrm>
            <a:off x="3505200" y="2067806"/>
            <a:ext cx="8686800" cy="44500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F1D5F8-44FD-470B-8B4A-8314E5F58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01" y="4632995"/>
            <a:ext cx="4393652" cy="172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28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E0BA2-72DD-497C-B057-4426F5BC1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50933"/>
            <a:ext cx="8534400" cy="1507067"/>
          </a:xfrm>
        </p:spPr>
        <p:txBody>
          <a:bodyPr/>
          <a:lstStyle/>
          <a:p>
            <a:r>
              <a:rPr lang="en-GB" dirty="0"/>
              <a:t>Logging In VSCODE</a:t>
            </a:r>
          </a:p>
        </p:txBody>
      </p:sp>
      <p:pic>
        <p:nvPicPr>
          <p:cNvPr id="13" name="Snagit_SNG844">
            <a:extLst>
              <a:ext uri="{FF2B5EF4-FFF2-40B4-BE49-F238E27FC236}">
                <a16:creationId xmlns:a16="http://schemas.microsoft.com/office/drawing/2014/main" id="{96EA3EA5-AFDF-4807-B8B0-E31604D1D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229" y="380784"/>
            <a:ext cx="3924502" cy="1149409"/>
          </a:xfrm>
          <a:prstGeom prst="rect">
            <a:avLst/>
          </a:prstGeom>
        </p:spPr>
      </p:pic>
      <p:pic>
        <p:nvPicPr>
          <p:cNvPr id="17" name="Snagit_SNG839">
            <a:extLst>
              <a:ext uri="{FF2B5EF4-FFF2-40B4-BE49-F238E27FC236}">
                <a16:creationId xmlns:a16="http://schemas.microsoft.com/office/drawing/2014/main" id="{D08363D9-9DD2-4F48-B4F6-B5F3EE597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3755"/>
            <a:ext cx="12192000" cy="407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07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E0BA2-72DD-497C-B057-4426F5BC1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7996" y="5350933"/>
            <a:ext cx="8534400" cy="1507067"/>
          </a:xfrm>
        </p:spPr>
        <p:txBody>
          <a:bodyPr/>
          <a:lstStyle/>
          <a:p>
            <a:r>
              <a:rPr lang="en-GB" dirty="0"/>
              <a:t>Module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6CBCA8D-5F8B-4D0E-B086-B173E72A1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58489" y="4644579"/>
            <a:ext cx="7433511" cy="22134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968D1B-D8A3-491F-B59B-E57134D7F5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3" r="23103"/>
          <a:stretch/>
        </p:blipFill>
        <p:spPr>
          <a:xfrm>
            <a:off x="0" y="0"/>
            <a:ext cx="6372808" cy="3581400"/>
          </a:xfrm>
          <a:prstGeom prst="rect">
            <a:avLst/>
          </a:prstGeom>
        </p:spPr>
      </p:pic>
      <p:pic>
        <p:nvPicPr>
          <p:cNvPr id="4" name="Snagit_SNG868">
            <a:extLst>
              <a:ext uri="{FF2B5EF4-FFF2-40B4-BE49-F238E27FC236}">
                <a16:creationId xmlns:a16="http://schemas.microsoft.com/office/drawing/2014/main" id="{A37F1C47-CF2B-4D83-8EBE-3EAC97541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1581" y="0"/>
            <a:ext cx="3700419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32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5E025-A42D-4110-B8DF-C60DF35BB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50933"/>
            <a:ext cx="8534400" cy="1507067"/>
          </a:xfrm>
        </p:spPr>
        <p:txBody>
          <a:bodyPr/>
          <a:lstStyle/>
          <a:p>
            <a:r>
              <a:rPr lang="en-GB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F9646-5280-4CB3-8E4F-2C3125425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Image result for demo">
            <a:extLst>
              <a:ext uri="{FF2B5EF4-FFF2-40B4-BE49-F238E27FC236}">
                <a16:creationId xmlns:a16="http://schemas.microsoft.com/office/drawing/2014/main" id="{DC03E180-A1C6-4201-8D37-3E1F234C9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490" y="0"/>
            <a:ext cx="9949960" cy="566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165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916C1-5BFC-48A7-977F-D0824FD94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50933"/>
            <a:ext cx="8534400" cy="1507067"/>
          </a:xfrm>
        </p:spPr>
        <p:txBody>
          <a:bodyPr/>
          <a:lstStyle/>
          <a:p>
            <a:r>
              <a:rPr lang="en-GB" dirty="0"/>
              <a:t>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2856A-59E7-42B9-8E0C-40E5616D6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Entities Converter </a:t>
            </a:r>
          </a:p>
          <a:p>
            <a:r>
              <a:rPr lang="en-GB" dirty="0"/>
              <a:t>PowerShell Module</a:t>
            </a:r>
          </a:p>
          <a:p>
            <a:r>
              <a:rPr lang="en-GB" dirty="0"/>
              <a:t>Advanced Logic</a:t>
            </a:r>
          </a:p>
          <a:p>
            <a:r>
              <a:rPr lang="en-GB" dirty="0"/>
              <a:t>Unit Tests</a:t>
            </a:r>
          </a:p>
          <a:p>
            <a:r>
              <a:rPr lang="en-GB" dirty="0"/>
              <a:t>CI / CD Pipeline</a:t>
            </a:r>
          </a:p>
        </p:txBody>
      </p:sp>
    </p:spTree>
    <p:extLst>
      <p:ext uri="{BB962C8B-B14F-4D97-AF65-F5344CB8AC3E}">
        <p14:creationId xmlns:p14="http://schemas.microsoft.com/office/powerpoint/2010/main" val="1734598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CFFEF-E1CB-43AD-BA85-621017579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50933"/>
            <a:ext cx="8534400" cy="1507067"/>
          </a:xfrm>
        </p:spPr>
        <p:txBody>
          <a:bodyPr/>
          <a:lstStyle/>
          <a:p>
            <a:r>
              <a:rPr lang="en-GB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AE8F2-953B-4B5F-863B-E17BCF632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https://github.com/mrvladis/trainsforgooglehome</a:t>
            </a:r>
            <a:endParaRPr lang="en-GB" dirty="0">
              <a:hlinkClick r:id="rId3"/>
            </a:endParaRPr>
          </a:p>
          <a:p>
            <a:r>
              <a:rPr lang="en-GB" dirty="0">
                <a:hlinkClick r:id="rId3"/>
              </a:rPr>
              <a:t>https://lite.realtime.nationalrail.co.uk/OpenLDBWS/</a:t>
            </a:r>
            <a:endParaRPr lang="en-GB" dirty="0"/>
          </a:p>
          <a:p>
            <a:r>
              <a:rPr lang="en-GB" dirty="0">
                <a:hlinkClick r:id="rId4"/>
              </a:rPr>
              <a:t>https://docs.microsoft.com/en-us/azure/azure-functions/functions-create-first-function-powershell</a:t>
            </a:r>
            <a:endParaRPr lang="en-GB" dirty="0"/>
          </a:p>
          <a:p>
            <a:r>
              <a:rPr lang="en-GB" dirty="0">
                <a:hlinkClick r:id="rId5"/>
              </a:rPr>
              <a:t>https://docs.microsoft.com/en-us/azure/azure-functions/functions-reference-powershell</a:t>
            </a:r>
            <a:endParaRPr lang="en-GB" dirty="0"/>
          </a:p>
          <a:p>
            <a:r>
              <a:rPr lang="en-GB" dirty="0">
                <a:hlinkClick r:id="rId6"/>
              </a:rPr>
              <a:t>https://console.actions.google.com/u/0/</a:t>
            </a:r>
            <a:endParaRPr lang="en-GB" dirty="0"/>
          </a:p>
          <a:p>
            <a:r>
              <a:rPr lang="en-GB" dirty="0">
                <a:hlinkClick r:id="rId7"/>
              </a:rPr>
              <a:t>https://ponderingthought.com/2010/01/17/execute-a-soap-request-from-powershell/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7965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0DF75-3FB3-4B87-B16F-DC3EDD3CA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50933"/>
            <a:ext cx="8534400" cy="1507067"/>
          </a:xfrm>
        </p:spPr>
        <p:txBody>
          <a:bodyPr/>
          <a:lstStyle/>
          <a:p>
            <a:r>
              <a:rPr lang="en-GB" dirty="0"/>
              <a:t>Google Home</a:t>
            </a:r>
          </a:p>
        </p:txBody>
      </p:sp>
      <p:pic>
        <p:nvPicPr>
          <p:cNvPr id="2050" name="Picture 2" descr="Google Home">
            <a:extLst>
              <a:ext uri="{FF2B5EF4-FFF2-40B4-BE49-F238E27FC236}">
                <a16:creationId xmlns:a16="http://schemas.microsoft.com/office/drawing/2014/main" id="{677B7CF7-C1F4-4ED1-87E6-320EAA3183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0656" y="429768"/>
            <a:ext cx="3614738" cy="361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google home skill">
            <a:extLst>
              <a:ext uri="{FF2B5EF4-FFF2-40B4-BE49-F238E27FC236}">
                <a16:creationId xmlns:a16="http://schemas.microsoft.com/office/drawing/2014/main" id="{17DDC526-CB3D-4182-9D99-79932BDD1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877" y="1160768"/>
            <a:ext cx="6771241" cy="3548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592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F735B-FDAC-4CAC-B2B8-A5AF4A2DC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4C065-D8DC-49A1-9215-0CE7B58E1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Image result for thank you">
            <a:extLst>
              <a:ext uri="{FF2B5EF4-FFF2-40B4-BE49-F238E27FC236}">
                <a16:creationId xmlns:a16="http://schemas.microsoft.com/office/drawing/2014/main" id="{AF669871-8B27-4488-9959-DD43D4C0D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9648"/>
            <a:ext cx="12190655" cy="5898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816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83A61153-72EB-483D-AB5F-C7E9CB6B2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10" y="685801"/>
            <a:ext cx="2570606" cy="261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7763D42-FF0E-4F5D-9358-719A27AF3D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446794" y="1161288"/>
            <a:ext cx="1494798" cy="1507067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B8DE2D-E84A-4A36-816E-B6C9042E6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5398" y="1019557"/>
            <a:ext cx="3704703" cy="17465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EBFAC1-8994-4244-B5F8-2E1AACA0E0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8612" y="1289304"/>
            <a:ext cx="1255362" cy="9496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45F9C8-4474-4CB0-BE2B-4E9EF3ED71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3523" y="4411552"/>
            <a:ext cx="2121217" cy="17061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17D4A92-1845-46AC-A3F6-6BD50D99A8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5753" y="3675759"/>
            <a:ext cx="2121218" cy="16669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4807BDE-F136-41EA-97A5-50E7BEA119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0403" y="4172049"/>
            <a:ext cx="2519502" cy="194978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9817976-328C-43B2-9CA2-29229DF62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50933"/>
            <a:ext cx="8534400" cy="1507067"/>
          </a:xfrm>
        </p:spPr>
        <p:txBody>
          <a:bodyPr/>
          <a:lstStyle/>
          <a:p>
            <a:r>
              <a:rPr lang="en-GB" dirty="0"/>
              <a:t>Formula</a:t>
            </a:r>
          </a:p>
        </p:txBody>
      </p:sp>
    </p:spTree>
    <p:extLst>
      <p:ext uri="{BB962C8B-B14F-4D97-AF65-F5344CB8AC3E}">
        <p14:creationId xmlns:p14="http://schemas.microsoft.com/office/powerpoint/2010/main" val="1239318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91B29-8D46-408C-B00C-6093BE71E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50933"/>
            <a:ext cx="8534400" cy="1507067"/>
          </a:xfrm>
        </p:spPr>
        <p:txBody>
          <a:bodyPr/>
          <a:lstStyle/>
          <a:p>
            <a:r>
              <a:rPr lang="en-GB" dirty="0"/>
              <a:t>Google Action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6DB3A1-EFDA-435E-BA07-37009E983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484" y="300432"/>
            <a:ext cx="3275612" cy="4000635"/>
          </a:xfrm>
        </p:spPr>
        <p:txBody>
          <a:bodyPr/>
          <a:lstStyle/>
          <a:p>
            <a:r>
              <a:rPr lang="en-GB" dirty="0" err="1"/>
              <a:t>Dialogflow</a:t>
            </a:r>
            <a:r>
              <a:rPr lang="en-GB" dirty="0"/>
              <a:t> is an optional component</a:t>
            </a:r>
          </a:p>
          <a:p>
            <a:r>
              <a:rPr lang="en-GB" dirty="0" err="1"/>
              <a:t>Dialogflow</a:t>
            </a:r>
            <a:r>
              <a:rPr lang="en-GB" dirty="0"/>
              <a:t> acts as a proxy between Actions on Google and your fulfilment</a:t>
            </a:r>
          </a:p>
          <a:p>
            <a:r>
              <a:rPr lang="en-GB" dirty="0"/>
              <a:t>All communications API driven with JSON as a payload 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A91D983-6AA5-49E7-8917-A9C93F7C4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492" y="300432"/>
            <a:ext cx="8084024" cy="463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253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5E343-3003-46D9-ACFD-005F7A298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50933"/>
            <a:ext cx="8534400" cy="1507067"/>
          </a:xfrm>
        </p:spPr>
        <p:txBody>
          <a:bodyPr/>
          <a:lstStyle/>
          <a:p>
            <a:r>
              <a:rPr lang="en-GB" dirty="0"/>
              <a:t>Solution Overview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65A7CD-B46E-41CD-962B-B6839743D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569681-9501-4692-8CB1-0844E7E87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373" y="514898"/>
            <a:ext cx="8170077" cy="493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98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5E343-3003-46D9-ACFD-005F7A298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50933"/>
            <a:ext cx="8534400" cy="1507067"/>
          </a:xfrm>
        </p:spPr>
        <p:txBody>
          <a:bodyPr/>
          <a:lstStyle/>
          <a:p>
            <a:r>
              <a:rPr lang="en-GB" dirty="0"/>
              <a:t>Solution Integration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73C833-760F-44E4-9673-B11670054715}"/>
              </a:ext>
            </a:extLst>
          </p:cNvPr>
          <p:cNvSpPr txBox="1">
            <a:spLocks/>
          </p:cNvSpPr>
          <p:nvPr/>
        </p:nvSpPr>
        <p:spPr>
          <a:xfrm>
            <a:off x="224136" y="3815468"/>
            <a:ext cx="11743727" cy="19618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GB" dirty="0"/>
              <a:t>Process request from Google Assistant (</a:t>
            </a:r>
            <a:r>
              <a:rPr lang="en-GB" dirty="0" err="1"/>
              <a:t>Dialogflow</a:t>
            </a:r>
            <a:r>
              <a:rPr lang="en-GB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Request data from the National Rail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Process data from Nation Rail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Reply to Google Assistant (</a:t>
            </a:r>
            <a:r>
              <a:rPr lang="en-GB" dirty="0" err="1"/>
              <a:t>Dialogflow</a:t>
            </a:r>
            <a:r>
              <a:rPr lang="en-GB" dirty="0"/>
              <a:t>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65A7CD-B46E-41CD-962B-B6839743D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F14763-5EAD-45C8-A175-9DF57FDA0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35" y="314945"/>
            <a:ext cx="10754787" cy="301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3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4EADA-A7FF-4146-A64F-AB83DC909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51625"/>
            <a:ext cx="8534400" cy="1506375"/>
          </a:xfrm>
        </p:spPr>
        <p:txBody>
          <a:bodyPr/>
          <a:lstStyle/>
          <a:p>
            <a:r>
              <a:rPr lang="en-GB" dirty="0"/>
              <a:t>Variables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6252A98-9A2B-4A26-8C38-B48411FC5C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5406442"/>
              </p:ext>
            </p:extLst>
          </p:nvPr>
        </p:nvGraphicFramePr>
        <p:xfrm>
          <a:off x="93306" y="83976"/>
          <a:ext cx="11831216" cy="56356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5608">
                  <a:extLst>
                    <a:ext uri="{9D8B030D-6E8A-4147-A177-3AD203B41FA5}">
                      <a16:colId xmlns:a16="http://schemas.microsoft.com/office/drawing/2014/main" val="1772525337"/>
                    </a:ext>
                  </a:extLst>
                </a:gridCol>
                <a:gridCol w="5915608">
                  <a:extLst>
                    <a:ext uri="{9D8B030D-6E8A-4147-A177-3AD203B41FA5}">
                      <a16:colId xmlns:a16="http://schemas.microsoft.com/office/drawing/2014/main" val="2670448741"/>
                    </a:ext>
                  </a:extLst>
                </a:gridCol>
              </a:tblGrid>
              <a:tr h="475861">
                <a:tc>
                  <a:txBody>
                    <a:bodyPr/>
                    <a:lstStyle/>
                    <a:p>
                      <a:r>
                        <a:rPr lang="en-GB" dirty="0"/>
                        <a:t>Simple Variables (Application Settings)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Secrets (Azure </a:t>
                      </a:r>
                      <a:r>
                        <a:rPr lang="en-GB" dirty="0" err="1"/>
                        <a:t>KeyVault</a:t>
                      </a:r>
                      <a:r>
                        <a:rPr lang="en-GB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262153"/>
                  </a:ext>
                </a:extLst>
              </a:tr>
              <a:tr h="25799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009109"/>
                  </a:ext>
                </a:extLst>
              </a:tr>
              <a:tr h="257991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140030"/>
                  </a:ext>
                </a:extLst>
              </a:tr>
            </a:tbl>
          </a:graphicData>
        </a:graphic>
      </p:graphicFrame>
      <p:pic>
        <p:nvPicPr>
          <p:cNvPr id="10" name="Snagit_SNG841">
            <a:extLst>
              <a:ext uri="{FF2B5EF4-FFF2-40B4-BE49-F238E27FC236}">
                <a16:creationId xmlns:a16="http://schemas.microsoft.com/office/drawing/2014/main" id="{9433C43B-38BC-4926-A0B7-F64F1F269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44" y="577601"/>
            <a:ext cx="5098652" cy="2542379"/>
          </a:xfrm>
          <a:prstGeom prst="rect">
            <a:avLst/>
          </a:prstGeom>
        </p:spPr>
      </p:pic>
      <p:pic>
        <p:nvPicPr>
          <p:cNvPr id="12" name="Snagit_SNG826">
            <a:extLst>
              <a:ext uri="{FF2B5EF4-FFF2-40B4-BE49-F238E27FC236}">
                <a16:creationId xmlns:a16="http://schemas.microsoft.com/office/drawing/2014/main" id="{AC2F0000-2AE5-48AD-B63B-D6003CDE2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77601"/>
            <a:ext cx="4850919" cy="2491577"/>
          </a:xfrm>
          <a:prstGeom prst="rect">
            <a:avLst/>
          </a:prstGeom>
        </p:spPr>
      </p:pic>
      <p:pic>
        <p:nvPicPr>
          <p:cNvPr id="18" name="Snagit_SNG841">
            <a:extLst>
              <a:ext uri="{FF2B5EF4-FFF2-40B4-BE49-F238E27FC236}">
                <a16:creationId xmlns:a16="http://schemas.microsoft.com/office/drawing/2014/main" id="{B2BA4B06-848B-4E6A-B77E-BE5CA2474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144" y="3308195"/>
            <a:ext cx="5130191" cy="1842304"/>
          </a:xfrm>
          <a:prstGeom prst="rect">
            <a:avLst/>
          </a:prstGeom>
        </p:spPr>
      </p:pic>
      <p:pic>
        <p:nvPicPr>
          <p:cNvPr id="23" name="Snagit_SNG830">
            <a:extLst>
              <a:ext uri="{FF2B5EF4-FFF2-40B4-BE49-F238E27FC236}">
                <a16:creationId xmlns:a16="http://schemas.microsoft.com/office/drawing/2014/main" id="{136D688B-E132-41D3-A237-5E959CEBCD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8914" y="3308195"/>
            <a:ext cx="5799373" cy="173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738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2A267-B68C-483F-8F6A-E1037BC70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50933"/>
            <a:ext cx="8534400" cy="1507067"/>
          </a:xfrm>
        </p:spPr>
        <p:txBody>
          <a:bodyPr/>
          <a:lstStyle/>
          <a:p>
            <a:r>
              <a:rPr lang="en-GB" dirty="0"/>
              <a:t>Managed Service Identity</a:t>
            </a:r>
          </a:p>
        </p:txBody>
      </p:sp>
      <p:pic>
        <p:nvPicPr>
          <p:cNvPr id="5" name="Snagit_SNG84E">
            <a:extLst>
              <a:ext uri="{FF2B5EF4-FFF2-40B4-BE49-F238E27FC236}">
                <a16:creationId xmlns:a16="http://schemas.microsoft.com/office/drawing/2014/main" id="{B3F6BF28-ED30-46D0-B421-6A96D5FC57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0853" y="-16243"/>
            <a:ext cx="9448969" cy="2659226"/>
          </a:xfrm>
        </p:spPr>
      </p:pic>
      <p:pic>
        <p:nvPicPr>
          <p:cNvPr id="7" name="Snagit_SNG824">
            <a:extLst>
              <a:ext uri="{FF2B5EF4-FFF2-40B4-BE49-F238E27FC236}">
                <a16:creationId xmlns:a16="http://schemas.microsoft.com/office/drawing/2014/main" id="{152CFD4E-909D-45F2-8F13-ECDFADC97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70811"/>
            <a:ext cx="3909527" cy="2950244"/>
          </a:xfrm>
          <a:prstGeom prst="rect">
            <a:avLst/>
          </a:prstGeom>
        </p:spPr>
      </p:pic>
      <p:pic>
        <p:nvPicPr>
          <p:cNvPr id="9" name="Snagit_SNG821">
            <a:extLst>
              <a:ext uri="{FF2B5EF4-FFF2-40B4-BE49-F238E27FC236}">
                <a16:creationId xmlns:a16="http://schemas.microsoft.com/office/drawing/2014/main" id="{AB472EC2-4F46-4323-969E-2E8FFDC856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659225"/>
            <a:ext cx="6096000" cy="300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44041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14283</TotalTime>
  <Words>759</Words>
  <Application>Microsoft Office PowerPoint</Application>
  <PresentationFormat>Widescreen</PresentationFormat>
  <Paragraphs>97</Paragraphs>
  <Slides>30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Calibri</vt:lpstr>
      <vt:lpstr>Century Gothic</vt:lpstr>
      <vt:lpstr>Wingdings 3</vt:lpstr>
      <vt:lpstr>Slice</vt:lpstr>
      <vt:lpstr>Azure Function for Google Home Actions</vt:lpstr>
      <vt:lpstr>About Me</vt:lpstr>
      <vt:lpstr>Google Home</vt:lpstr>
      <vt:lpstr>Formula</vt:lpstr>
      <vt:lpstr>Google Action</vt:lpstr>
      <vt:lpstr>Solution Overview</vt:lpstr>
      <vt:lpstr>Solution Integration</vt:lpstr>
      <vt:lpstr>Variables</vt:lpstr>
      <vt:lpstr>Managed Service Identity</vt:lpstr>
      <vt:lpstr>MSI Token</vt:lpstr>
      <vt:lpstr>Exploring Data Source (SOAP)</vt:lpstr>
      <vt:lpstr>Request Payload</vt:lpstr>
      <vt:lpstr>Request Data</vt:lpstr>
      <vt:lpstr>Process Received Data</vt:lpstr>
      <vt:lpstr>Process Received Data</vt:lpstr>
      <vt:lpstr>Process Received Data</vt:lpstr>
      <vt:lpstr>Google Payload</vt:lpstr>
      <vt:lpstr>Why we need to read documentation</vt:lpstr>
      <vt:lpstr>Intents</vt:lpstr>
      <vt:lpstr>ENTITIES</vt:lpstr>
      <vt:lpstr>Google Request Data</vt:lpstr>
      <vt:lpstr>Google Response</vt:lpstr>
      <vt:lpstr>Deploy</vt:lpstr>
      <vt:lpstr>Logging</vt:lpstr>
      <vt:lpstr>Logging In VSCODE</vt:lpstr>
      <vt:lpstr>Module</vt:lpstr>
      <vt:lpstr>DEMO</vt:lpstr>
      <vt:lpstr>To Do</vt:lpstr>
      <vt:lpstr>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Function for Google Home</dc:title>
  <dc:creator>Vladislav Nedosekin</dc:creator>
  <cp:lastModifiedBy>Vladislav Nedosekin</cp:lastModifiedBy>
  <cp:revision>44</cp:revision>
  <dcterms:created xsi:type="dcterms:W3CDTF">2019-09-03T11:43:05Z</dcterms:created>
  <dcterms:modified xsi:type="dcterms:W3CDTF">2019-09-24T20:59:40Z</dcterms:modified>
</cp:coreProperties>
</file>